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33.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34.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30.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9.xml"/>
  <Override ContentType="application/vnd.openxmlformats-officedocument.presentationml.slideLayout+xml" PartName="/ppt/slideLayouts/slideLayout31.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32.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 id="2147483661" r:id="rId5"/>
    <p:sldMasterId id="2147483673" r:id="rId6"/>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20" roundtripDataSignature="AMtx7miTiZMx3iA66NbeH2+LCW6R6DDIg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53B23C9D-EEE3-41A3-83FB-DCCAFAE95501}">
  <a:tblStyle styleId="{53B23C9D-EEE3-41A3-83FB-DCCAFAE95501}" styleName="Table_0">
    <a:wholeTbl>
      <a:tcTxStyle b="off" i="off">
        <a:font>
          <a:latin typeface="Calibri"/>
          <a:ea typeface="Calibri"/>
          <a:cs typeface="Calibri"/>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8ECF4"/>
          </a:solidFill>
        </a:fill>
      </a:tcStyle>
    </a:wholeTbl>
    <a:band1H>
      <a:tcTxStyle/>
      <a:tcStyle>
        <a:fill>
          <a:solidFill>
            <a:srgbClr val="CFD7E7"/>
          </a:solidFill>
        </a:fill>
      </a:tcStyle>
    </a:band1H>
    <a:band2H>
      <a:tcTxStyle/>
    </a:band2H>
    <a:band1V>
      <a:tcTxStyle/>
      <a:tcStyle>
        <a:fill>
          <a:solidFill>
            <a:srgbClr val="CFD7E7"/>
          </a:solidFill>
        </a:fill>
      </a:tcStyle>
    </a:band1V>
    <a:band2V>
      <a:tcTxStyle/>
    </a:band2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Calibri"/>
          <a:ea typeface="Calibri"/>
          <a:cs typeface="Calibri"/>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_rels/presentation.xml.rels><?xml version="1.0" encoding="UTF-8" standalone="yes"?><Relationships xmlns="http://schemas.openxmlformats.org/package/2006/relationships"><Relationship Id="rId20" Type="http://customschemas.google.com/relationships/presentationmetadata" Target="metadata"/><Relationship Id="rId11" Type="http://schemas.openxmlformats.org/officeDocument/2006/relationships/slide" Target="slides/slide4.xml"/><Relationship Id="rId10" Type="http://schemas.openxmlformats.org/officeDocument/2006/relationships/slide" Target="slides/slide3.xml"/><Relationship Id="rId13" Type="http://schemas.openxmlformats.org/officeDocument/2006/relationships/slide" Target="slides/slide6.xml"/><Relationship Id="rId12" Type="http://schemas.openxmlformats.org/officeDocument/2006/relationships/slide" Target="slides/slide5.xml"/><Relationship Id="rId1" Type="http://schemas.openxmlformats.org/officeDocument/2006/relationships/theme" Target="theme/theme3.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2.xml"/><Relationship Id="rId15" Type="http://schemas.openxmlformats.org/officeDocument/2006/relationships/slide" Target="slides/slide8.xml"/><Relationship Id="rId14" Type="http://schemas.openxmlformats.org/officeDocument/2006/relationships/slide" Target="slides/slide7.xml"/><Relationship Id="rId17" Type="http://schemas.openxmlformats.org/officeDocument/2006/relationships/slide" Target="slides/slide10.xml"/><Relationship Id="rId16" Type="http://schemas.openxmlformats.org/officeDocument/2006/relationships/slide" Target="slides/slide9.xml"/><Relationship Id="rId5" Type="http://schemas.openxmlformats.org/officeDocument/2006/relationships/slideMaster" Target="slideMasters/slideMaster2.xml"/><Relationship Id="rId19" Type="http://schemas.openxmlformats.org/officeDocument/2006/relationships/slide" Target="slides/slide12.xml"/><Relationship Id="rId6" Type="http://schemas.openxmlformats.org/officeDocument/2006/relationships/slideMaster" Target="slideMasters/slideMaster3.xml"/><Relationship Id="rId18" Type="http://schemas.openxmlformats.org/officeDocument/2006/relationships/slide" Target="slides/slide11.xml"/><Relationship Id="rId7" Type="http://schemas.openxmlformats.org/officeDocument/2006/relationships/notesMaster" Target="notesMasters/notesMaster1.xml"/><Relationship Id="rId8"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9" name="Shape 309"/>
        <p:cNvGrpSpPr/>
        <p:nvPr/>
      </p:nvGrpSpPr>
      <p:grpSpPr>
        <a:xfrm>
          <a:off x="0" y="0"/>
          <a:ext cx="0" cy="0"/>
          <a:chOff x="0" y="0"/>
          <a:chExt cx="0" cy="0"/>
        </a:xfrm>
      </p:grpSpPr>
      <p:sp>
        <p:nvSpPr>
          <p:cNvPr id="310" name="Google Shape;310;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11" name="Google Shape;311;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200"/>
              <a:buFont typeface="Calibri"/>
              <a:buNone/>
            </a:pPr>
            <a:r>
              <a:rPr b="1" lang="en-US"/>
              <a:t>Suggested script: </a:t>
            </a:r>
            <a:r>
              <a:rPr lang="en-US"/>
              <a:t>We are honored to be presenting on behalf of our interdisciplinary teams out work titled: </a:t>
            </a:r>
            <a:endParaRPr/>
          </a:p>
          <a:p>
            <a:pPr indent="0" lvl="0" marL="0" marR="0" rtl="0" algn="l">
              <a:lnSpc>
                <a:spcPct val="100000"/>
              </a:lnSpc>
              <a:spcBef>
                <a:spcPts val="0"/>
              </a:spcBef>
              <a:spcAft>
                <a:spcPts val="0"/>
              </a:spcAft>
              <a:buClr>
                <a:schemeClr val="dk1"/>
              </a:buClr>
              <a:buSzPts val="1200"/>
              <a:buFont typeface="Calibri"/>
              <a:buNone/>
            </a:pPr>
            <a:r>
              <a:t/>
            </a:r>
            <a:endParaRPr/>
          </a:p>
          <a:p>
            <a:pPr indent="0" lvl="0" marL="0" marR="0" rtl="0" algn="l">
              <a:lnSpc>
                <a:spcPct val="100000"/>
              </a:lnSpc>
              <a:spcBef>
                <a:spcPts val="0"/>
              </a:spcBef>
              <a:spcAft>
                <a:spcPts val="0"/>
              </a:spcAft>
              <a:buClr>
                <a:schemeClr val="dk1"/>
              </a:buClr>
              <a:buSzPts val="1200"/>
              <a:buFont typeface="Calibri"/>
              <a:buNone/>
            </a:pPr>
            <a:r>
              <a:rPr b="1" i="1" lang="en-US"/>
              <a:t>INSTRUCTOR NOTES: </a:t>
            </a:r>
            <a:r>
              <a:rPr i="1" lang="en-US"/>
              <a:t>This slide introduces your improvement work, your team/ presenters and organization and the learning collaborative you participate in.</a:t>
            </a:r>
            <a:endParaRPr/>
          </a:p>
          <a:p>
            <a:pPr indent="0" lvl="0" marL="0" rtl="0" algn="l">
              <a:spcBef>
                <a:spcPts val="0"/>
              </a:spcBef>
              <a:spcAft>
                <a:spcPts val="0"/>
              </a:spcAft>
              <a:buNone/>
            </a:pPr>
            <a:r>
              <a:rPr i="1" lang="en-US"/>
              <a:t>Be sure to recognize the larger interdisciplinary team that is “behind” all of the good work you are presenting.</a:t>
            </a:r>
            <a:endParaRPr/>
          </a:p>
          <a:p>
            <a:pPr indent="0" lvl="0" marL="0" rtl="0" algn="l">
              <a:spcBef>
                <a:spcPts val="0"/>
              </a:spcBef>
              <a:spcAft>
                <a:spcPts val="0"/>
              </a:spcAft>
              <a:buNone/>
            </a:pPr>
            <a:r>
              <a:t/>
            </a:r>
            <a:endParaRPr/>
          </a:p>
          <a:p>
            <a:pPr indent="0" lvl="0" marL="0" marR="0" rtl="0" algn="l">
              <a:lnSpc>
                <a:spcPct val="100000"/>
              </a:lnSpc>
              <a:spcBef>
                <a:spcPts val="0"/>
              </a:spcBef>
              <a:spcAft>
                <a:spcPts val="0"/>
              </a:spcAft>
              <a:buClr>
                <a:schemeClr val="dk1"/>
              </a:buClr>
              <a:buSzPts val="1200"/>
              <a:buFont typeface="Calibri"/>
              <a:buNone/>
            </a:pPr>
            <a:r>
              <a:rPr b="1" lang="en-US"/>
              <a:t>Timing: </a:t>
            </a:r>
            <a:r>
              <a:rPr lang="en-US"/>
              <a:t>30 seconds</a:t>
            </a:r>
            <a:endParaRPr/>
          </a:p>
        </p:txBody>
      </p:sp>
      <p:sp>
        <p:nvSpPr>
          <p:cNvPr id="312" name="Google Shape;312;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300"/>
              <a:buFont typeface="Calibri"/>
              <a:buNone/>
            </a:pPr>
            <a:fld id="{00000000-1234-1234-1234-123412341234}" type="slidenum">
              <a:rPr b="0" i="0" lang="en-US" sz="1300" u="none" cap="none" strike="noStrike">
                <a:solidFill>
                  <a:srgbClr val="000000"/>
                </a:solidFill>
                <a:latin typeface="Calibri"/>
                <a:ea typeface="Calibri"/>
                <a:cs typeface="Calibri"/>
                <a:sym typeface="Calibri"/>
              </a:rPr>
              <a:t>‹#›</a:t>
            </a:fld>
            <a:endParaRPr b="0" i="0" sz="13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7" name="Shape 467"/>
        <p:cNvGrpSpPr/>
        <p:nvPr/>
      </p:nvGrpSpPr>
      <p:grpSpPr>
        <a:xfrm>
          <a:off x="0" y="0"/>
          <a:ext cx="0" cy="0"/>
          <a:chOff x="0" y="0"/>
          <a:chExt cx="0" cy="0"/>
        </a:xfrm>
      </p:grpSpPr>
      <p:sp>
        <p:nvSpPr>
          <p:cNvPr id="468" name="Google Shape;468;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69" name="Google Shape;469;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1200"/>
              <a:buFont typeface="Calibri"/>
              <a:buNone/>
            </a:pPr>
            <a:r>
              <a:rPr b="1" lang="en-US"/>
              <a:t>SLIDE SCRIPT: </a:t>
            </a:r>
            <a:endParaRPr/>
          </a:p>
          <a:p>
            <a:pPr indent="0" lvl="0" marL="0" marR="0" rtl="0" algn="l">
              <a:lnSpc>
                <a:spcPct val="90000"/>
              </a:lnSpc>
              <a:spcBef>
                <a:spcPts val="1000"/>
              </a:spcBef>
              <a:spcAft>
                <a:spcPts val="0"/>
              </a:spcAft>
              <a:buClr>
                <a:schemeClr val="dk1"/>
              </a:buClr>
              <a:buSzPts val="1200"/>
              <a:buFont typeface="Calibri"/>
              <a:buNone/>
            </a:pPr>
            <a:r>
              <a:t/>
            </a:r>
            <a:endParaRPr b="1"/>
          </a:p>
          <a:p>
            <a:pPr indent="0" lvl="0" marL="0" marR="0" rtl="0" algn="l">
              <a:lnSpc>
                <a:spcPct val="90000"/>
              </a:lnSpc>
              <a:spcBef>
                <a:spcPts val="1000"/>
              </a:spcBef>
              <a:spcAft>
                <a:spcPts val="0"/>
              </a:spcAft>
              <a:buClr>
                <a:schemeClr val="dk1"/>
              </a:buClr>
              <a:buSzPts val="1200"/>
              <a:buFont typeface="Calibri"/>
              <a:buNone/>
            </a:pPr>
            <a:r>
              <a:rPr b="1" i="1" lang="en-US"/>
              <a:t>INSTRUCTOR NOTES: </a:t>
            </a:r>
            <a:endParaRPr b="1"/>
          </a:p>
          <a:p>
            <a:pPr indent="-285750" lvl="0" marL="285750" marR="0" rtl="0" algn="l">
              <a:lnSpc>
                <a:spcPct val="150000"/>
              </a:lnSpc>
              <a:spcBef>
                <a:spcPts val="0"/>
              </a:spcBef>
              <a:spcAft>
                <a:spcPts val="0"/>
              </a:spcAft>
              <a:buClr>
                <a:srgbClr val="000000"/>
              </a:buClr>
              <a:buSzPts val="1200"/>
              <a:buFont typeface="Arial"/>
              <a:buChar char="•"/>
            </a:pPr>
            <a:r>
              <a:rPr b="0" i="1" lang="en-US" sz="1200" u="none" cap="none" strike="noStrike">
                <a:solidFill>
                  <a:srgbClr val="000000"/>
                </a:solidFill>
                <a:latin typeface="Calibri"/>
                <a:ea typeface="Calibri"/>
                <a:cs typeface="Calibri"/>
                <a:sym typeface="Calibri"/>
              </a:rPr>
              <a:t>Insert </a:t>
            </a:r>
            <a:r>
              <a:rPr b="1" i="1" lang="en-US" sz="1200" u="none" cap="none" strike="noStrike">
                <a:solidFill>
                  <a:srgbClr val="000000"/>
                </a:solidFill>
                <a:latin typeface="Calibri"/>
                <a:ea typeface="Calibri"/>
                <a:cs typeface="Calibri"/>
                <a:sym typeface="Calibri"/>
              </a:rPr>
              <a:t>lessons learned </a:t>
            </a:r>
            <a:r>
              <a:rPr b="0" i="1" lang="en-US" sz="1200" u="none" cap="none" strike="noStrike">
                <a:solidFill>
                  <a:srgbClr val="000000"/>
                </a:solidFill>
                <a:latin typeface="Calibri"/>
                <a:ea typeface="Calibri"/>
                <a:cs typeface="Calibri"/>
                <a:sym typeface="Calibri"/>
              </a:rPr>
              <a:t>to date here which other teams may </a:t>
            </a:r>
            <a:r>
              <a:rPr b="1" i="1" lang="en-US" sz="1200" u="none" cap="none" strike="noStrike">
                <a:solidFill>
                  <a:srgbClr val="000000"/>
                </a:solidFill>
                <a:latin typeface="Calibri"/>
                <a:ea typeface="Calibri"/>
                <a:cs typeface="Calibri"/>
                <a:sym typeface="Calibri"/>
              </a:rPr>
              <a:t>benefit</a:t>
            </a:r>
            <a:r>
              <a:rPr b="0" i="1" lang="en-US" sz="1200" u="none" cap="none" strike="noStrike">
                <a:solidFill>
                  <a:srgbClr val="000000"/>
                </a:solidFill>
                <a:latin typeface="Calibri"/>
                <a:ea typeface="Calibri"/>
                <a:cs typeface="Calibri"/>
                <a:sym typeface="Calibri"/>
              </a:rPr>
              <a:t> from learning from</a:t>
            </a:r>
            <a:endParaRPr/>
          </a:p>
          <a:p>
            <a:pPr indent="-285750" lvl="0" marL="285750" marR="0" rtl="0" algn="l">
              <a:lnSpc>
                <a:spcPct val="150000"/>
              </a:lnSpc>
              <a:spcBef>
                <a:spcPts val="0"/>
              </a:spcBef>
              <a:spcAft>
                <a:spcPts val="0"/>
              </a:spcAft>
              <a:buClr>
                <a:srgbClr val="000000"/>
              </a:buClr>
              <a:buSzPts val="1200"/>
              <a:buFont typeface="Arial"/>
              <a:buChar char="•"/>
            </a:pPr>
            <a:r>
              <a:rPr b="0" i="1" lang="en-US" sz="1200" u="none" cap="none" strike="noStrike">
                <a:solidFill>
                  <a:srgbClr val="000000"/>
                </a:solidFill>
                <a:latin typeface="Calibri"/>
                <a:ea typeface="Calibri"/>
                <a:cs typeface="Calibri"/>
                <a:sym typeface="Calibri"/>
              </a:rPr>
              <a:t>You may want to bold certain words to </a:t>
            </a:r>
            <a:r>
              <a:rPr b="1" i="1" lang="en-US" sz="1200" u="none" cap="none" strike="noStrike">
                <a:solidFill>
                  <a:srgbClr val="000000"/>
                </a:solidFill>
                <a:latin typeface="Calibri"/>
                <a:ea typeface="Calibri"/>
                <a:cs typeface="Calibri"/>
                <a:sym typeface="Calibri"/>
              </a:rPr>
              <a:t>draw attention </a:t>
            </a:r>
            <a:r>
              <a:rPr b="0" i="1" lang="en-US" sz="1200" u="none" cap="none" strike="noStrike">
                <a:solidFill>
                  <a:srgbClr val="000000"/>
                </a:solidFill>
                <a:latin typeface="Calibri"/>
                <a:ea typeface="Calibri"/>
                <a:cs typeface="Calibri"/>
                <a:sym typeface="Calibri"/>
              </a:rPr>
              <a:t>to key actions or lessons</a:t>
            </a:r>
            <a:endParaRPr/>
          </a:p>
          <a:p>
            <a:pPr indent="-285750" lvl="0" marL="285750" marR="0" rtl="0" algn="l">
              <a:lnSpc>
                <a:spcPct val="150000"/>
              </a:lnSpc>
              <a:spcBef>
                <a:spcPts val="0"/>
              </a:spcBef>
              <a:spcAft>
                <a:spcPts val="0"/>
              </a:spcAft>
              <a:buClr>
                <a:srgbClr val="000000"/>
              </a:buClr>
              <a:buSzPts val="1200"/>
              <a:buFont typeface="Arial"/>
              <a:buChar char="•"/>
            </a:pPr>
            <a:r>
              <a:rPr b="0" i="1" lang="en-US" sz="1200" u="none" cap="none" strike="noStrike">
                <a:solidFill>
                  <a:srgbClr val="000000"/>
                </a:solidFill>
                <a:latin typeface="Calibri"/>
                <a:ea typeface="Calibri"/>
                <a:cs typeface="Calibri"/>
                <a:sym typeface="Calibri"/>
              </a:rPr>
              <a:t>Lessons may include barriers that you overcame or wins that came easier than anticipated or some surprises or delights along the way that may help others  </a:t>
            </a:r>
            <a:endParaRPr/>
          </a:p>
          <a:p>
            <a:pPr indent="-285750" lvl="0" marL="285750" marR="0" rtl="0" algn="l">
              <a:lnSpc>
                <a:spcPct val="150000"/>
              </a:lnSpc>
              <a:spcBef>
                <a:spcPts val="0"/>
              </a:spcBef>
              <a:spcAft>
                <a:spcPts val="0"/>
              </a:spcAft>
              <a:buClr>
                <a:srgbClr val="000000"/>
              </a:buClr>
              <a:buSzPts val="1200"/>
              <a:buFont typeface="Arial"/>
              <a:buChar char="•"/>
            </a:pPr>
            <a:r>
              <a:rPr b="1" i="1" lang="en-US" sz="1200" u="none" cap="none" strike="noStrike">
                <a:solidFill>
                  <a:srgbClr val="000000"/>
                </a:solidFill>
                <a:latin typeface="Calibri"/>
                <a:ea typeface="Calibri"/>
                <a:cs typeface="Calibri"/>
                <a:sym typeface="Calibri"/>
              </a:rPr>
              <a:t>Remember</a:t>
            </a:r>
            <a:r>
              <a:rPr b="0" i="1" lang="en-US" sz="1200" u="none" cap="none" strike="noStrike">
                <a:solidFill>
                  <a:srgbClr val="000000"/>
                </a:solidFill>
                <a:latin typeface="Calibri"/>
                <a:ea typeface="Calibri"/>
                <a:cs typeface="Calibri"/>
                <a:sym typeface="Calibri"/>
              </a:rPr>
              <a:t> as part of a learning collaborative we are here to </a:t>
            </a:r>
            <a:r>
              <a:rPr b="1" i="1" lang="en-US" sz="1200" u="none" cap="none" strike="noStrike">
                <a:solidFill>
                  <a:srgbClr val="000000"/>
                </a:solidFill>
                <a:latin typeface="Calibri"/>
                <a:ea typeface="Calibri"/>
                <a:cs typeface="Calibri"/>
                <a:sym typeface="Calibri"/>
              </a:rPr>
              <a:t>all teach and all learn together.</a:t>
            </a:r>
            <a:endParaRPr/>
          </a:p>
          <a:p>
            <a:pPr indent="0" lvl="0" marL="0" rtl="0" algn="l">
              <a:lnSpc>
                <a:spcPct val="90000"/>
              </a:lnSpc>
              <a:spcBef>
                <a:spcPts val="1000"/>
              </a:spcBef>
              <a:spcAft>
                <a:spcPts val="0"/>
              </a:spcAft>
              <a:buClr>
                <a:schemeClr val="dk1"/>
              </a:buClr>
              <a:buSzPts val="1200"/>
              <a:buFont typeface="Calibri"/>
              <a:buNone/>
            </a:pPr>
            <a:r>
              <a:t/>
            </a:r>
            <a:endParaRPr sz="1200">
              <a:solidFill>
                <a:srgbClr val="FF0000"/>
              </a:solidFill>
              <a:latin typeface="Calibri"/>
              <a:ea typeface="Calibri"/>
              <a:cs typeface="Calibri"/>
              <a:sym typeface="Calibri"/>
            </a:endParaRPr>
          </a:p>
          <a:p>
            <a:pPr indent="0" lvl="0" marL="0" rtl="0" algn="l">
              <a:lnSpc>
                <a:spcPct val="90000"/>
              </a:lnSpc>
              <a:spcBef>
                <a:spcPts val="1000"/>
              </a:spcBef>
              <a:spcAft>
                <a:spcPts val="0"/>
              </a:spcAft>
              <a:buClr>
                <a:srgbClr val="FF0000"/>
              </a:buClr>
              <a:buSzPts val="1200"/>
              <a:buFont typeface="Calibri"/>
              <a:buNone/>
            </a:pPr>
            <a:r>
              <a:rPr b="1" lang="en-US" sz="1200">
                <a:solidFill>
                  <a:srgbClr val="FF0000"/>
                </a:solidFill>
                <a:latin typeface="Calibri"/>
                <a:ea typeface="Calibri"/>
                <a:cs typeface="Calibri"/>
                <a:sym typeface="Calibri"/>
              </a:rPr>
              <a:t>Timing: </a:t>
            </a:r>
            <a:r>
              <a:rPr lang="en-US" sz="1200">
                <a:solidFill>
                  <a:srgbClr val="FF0000"/>
                </a:solidFill>
                <a:latin typeface="Calibri"/>
                <a:ea typeface="Calibri"/>
                <a:cs typeface="Calibri"/>
                <a:sym typeface="Calibri"/>
              </a:rPr>
              <a:t>30 seconds</a:t>
            </a:r>
            <a:endParaRPr/>
          </a:p>
          <a:p>
            <a:pPr indent="0" lvl="0" marL="0" rtl="0" algn="l">
              <a:spcBef>
                <a:spcPts val="0"/>
              </a:spcBef>
              <a:spcAft>
                <a:spcPts val="0"/>
              </a:spcAft>
              <a:buNone/>
            </a:pPr>
            <a:r>
              <a:t/>
            </a:r>
            <a:endParaRPr/>
          </a:p>
        </p:txBody>
      </p:sp>
      <p:sp>
        <p:nvSpPr>
          <p:cNvPr id="470" name="Google Shape;470;p1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6" name="Shape 476"/>
        <p:cNvGrpSpPr/>
        <p:nvPr/>
      </p:nvGrpSpPr>
      <p:grpSpPr>
        <a:xfrm>
          <a:off x="0" y="0"/>
          <a:ext cx="0" cy="0"/>
          <a:chOff x="0" y="0"/>
          <a:chExt cx="0" cy="0"/>
        </a:xfrm>
      </p:grpSpPr>
      <p:sp>
        <p:nvSpPr>
          <p:cNvPr id="477" name="Google Shape;477;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78" name="Google Shape;478;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200"/>
              <a:buFont typeface="Calibri"/>
              <a:buNone/>
            </a:pPr>
            <a:r>
              <a:rPr b="1" lang="en-US"/>
              <a:t>SLIDE SCRIPT: </a:t>
            </a:r>
            <a:endParaRPr/>
          </a:p>
          <a:p>
            <a:pPr indent="0" lvl="0" marL="0" marR="0" rtl="0" algn="l">
              <a:lnSpc>
                <a:spcPct val="100000"/>
              </a:lnSpc>
              <a:spcBef>
                <a:spcPts val="0"/>
              </a:spcBef>
              <a:spcAft>
                <a:spcPts val="0"/>
              </a:spcAft>
              <a:buClr>
                <a:schemeClr val="dk1"/>
              </a:buClr>
              <a:buSzPts val="1200"/>
              <a:buFont typeface="Calibri"/>
              <a:buNone/>
            </a:pPr>
            <a:r>
              <a:t/>
            </a:r>
            <a:endParaRPr b="0"/>
          </a:p>
          <a:p>
            <a:pPr indent="0" lvl="0" marL="0" marR="0" rtl="0" algn="l">
              <a:lnSpc>
                <a:spcPct val="100000"/>
              </a:lnSpc>
              <a:spcBef>
                <a:spcPts val="0"/>
              </a:spcBef>
              <a:spcAft>
                <a:spcPts val="0"/>
              </a:spcAft>
              <a:buClr>
                <a:schemeClr val="dk1"/>
              </a:buClr>
              <a:buSzPts val="1200"/>
              <a:buFont typeface="Calibri"/>
              <a:buNone/>
            </a:pPr>
            <a:r>
              <a:t/>
            </a:r>
            <a:endParaRPr b="0"/>
          </a:p>
          <a:p>
            <a:pPr indent="0" lvl="0" marL="0" marR="0" rtl="0" algn="l">
              <a:lnSpc>
                <a:spcPct val="100000"/>
              </a:lnSpc>
              <a:spcBef>
                <a:spcPts val="0"/>
              </a:spcBef>
              <a:spcAft>
                <a:spcPts val="0"/>
              </a:spcAft>
              <a:buClr>
                <a:schemeClr val="dk1"/>
              </a:buClr>
              <a:buSzPts val="1200"/>
              <a:buFont typeface="Calibri"/>
              <a:buNone/>
            </a:pPr>
            <a:r>
              <a:t/>
            </a:r>
            <a:endParaRPr b="0"/>
          </a:p>
          <a:p>
            <a:pPr indent="0" lvl="0" marL="0" marR="0" rtl="0" algn="l">
              <a:lnSpc>
                <a:spcPct val="100000"/>
              </a:lnSpc>
              <a:spcBef>
                <a:spcPts val="0"/>
              </a:spcBef>
              <a:spcAft>
                <a:spcPts val="0"/>
              </a:spcAft>
              <a:buClr>
                <a:schemeClr val="dk1"/>
              </a:buClr>
              <a:buSzPts val="1200"/>
              <a:buFont typeface="Calibri"/>
              <a:buNone/>
            </a:pPr>
            <a:r>
              <a:rPr b="1" i="1" lang="en-US"/>
              <a:t>INSTRUCTOR NOTES: </a:t>
            </a:r>
            <a:r>
              <a:rPr b="0" i="1" lang="en-US"/>
              <a:t>This slide continues the momentum of the work to date and the work that lies ahead to achieve your Aim. If you have achieved your aim it may be time to revisit your aim and develop a new aim statement to continue your improvement journey or work on plans to systematically spread and scale the work. Have a little fun and get creative with this slide!</a:t>
            </a:r>
            <a:endParaRPr/>
          </a:p>
          <a:p>
            <a:pPr indent="0" lvl="0" marL="0" rtl="0" algn="l">
              <a:spcBef>
                <a:spcPts val="0"/>
              </a:spcBef>
              <a:spcAft>
                <a:spcPts val="0"/>
              </a:spcAft>
              <a:buNone/>
            </a:pPr>
            <a:r>
              <a:t/>
            </a:r>
            <a:endParaRPr/>
          </a:p>
          <a:p>
            <a:pPr indent="0" lvl="0" marL="0" rtl="0" algn="l">
              <a:spcBef>
                <a:spcPts val="0"/>
              </a:spcBef>
              <a:spcAft>
                <a:spcPts val="0"/>
              </a:spcAft>
              <a:buNone/>
            </a:pPr>
            <a:r>
              <a:rPr b="1" lang="en-US"/>
              <a:t>Timing: </a:t>
            </a:r>
            <a:r>
              <a:rPr lang="en-US"/>
              <a:t>30 seconds</a:t>
            </a:r>
            <a:endParaRPr/>
          </a:p>
        </p:txBody>
      </p:sp>
      <p:sp>
        <p:nvSpPr>
          <p:cNvPr id="479" name="Google Shape;479;p1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300"/>
              <a:buFont typeface="Calibri"/>
              <a:buNone/>
            </a:pPr>
            <a:fld id="{00000000-1234-1234-1234-123412341234}" type="slidenum">
              <a:rPr b="0" i="0" lang="en-US" sz="1300" u="none" cap="none" strike="noStrike">
                <a:solidFill>
                  <a:srgbClr val="000000"/>
                </a:solidFill>
                <a:latin typeface="Calibri"/>
                <a:ea typeface="Calibri"/>
                <a:cs typeface="Calibri"/>
                <a:sym typeface="Calibri"/>
              </a:rPr>
              <a:t>‹#›</a:t>
            </a:fld>
            <a:endParaRPr b="0" i="0" sz="13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5" name="Shape 495"/>
        <p:cNvGrpSpPr/>
        <p:nvPr/>
      </p:nvGrpSpPr>
      <p:grpSpPr>
        <a:xfrm>
          <a:off x="0" y="0"/>
          <a:ext cx="0" cy="0"/>
          <a:chOff x="0" y="0"/>
          <a:chExt cx="0" cy="0"/>
        </a:xfrm>
      </p:grpSpPr>
      <p:sp>
        <p:nvSpPr>
          <p:cNvPr id="496" name="Google Shape;496;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97" name="Google Shape;497;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200"/>
              <a:buFont typeface="Calibri"/>
              <a:buNone/>
            </a:pPr>
            <a:r>
              <a:rPr b="1" lang="en-US"/>
              <a:t>SLIDE SCRIPT: </a:t>
            </a:r>
            <a:endParaRPr/>
          </a:p>
          <a:p>
            <a:pPr indent="0" lvl="0" marL="0" marR="0" rtl="0" algn="l">
              <a:lnSpc>
                <a:spcPct val="100000"/>
              </a:lnSpc>
              <a:spcBef>
                <a:spcPts val="0"/>
              </a:spcBef>
              <a:spcAft>
                <a:spcPts val="0"/>
              </a:spcAft>
              <a:buClr>
                <a:schemeClr val="dk1"/>
              </a:buClr>
              <a:buSzPts val="1200"/>
              <a:buFont typeface="Calibri"/>
              <a:buNone/>
            </a:pPr>
            <a:r>
              <a:t/>
            </a:r>
            <a:endParaRPr b="1"/>
          </a:p>
          <a:p>
            <a:pPr indent="0" lvl="0" marL="0" marR="0" rtl="0" algn="l">
              <a:lnSpc>
                <a:spcPct val="100000"/>
              </a:lnSpc>
              <a:spcBef>
                <a:spcPts val="0"/>
              </a:spcBef>
              <a:spcAft>
                <a:spcPts val="0"/>
              </a:spcAft>
              <a:buClr>
                <a:schemeClr val="dk1"/>
              </a:buClr>
              <a:buSzPts val="1200"/>
              <a:buFont typeface="Calibri"/>
              <a:buNone/>
            </a:pPr>
            <a:r>
              <a:t/>
            </a:r>
            <a:endParaRPr b="0"/>
          </a:p>
          <a:p>
            <a:pPr indent="0" lvl="0" marL="0" marR="0" rtl="0" algn="l">
              <a:lnSpc>
                <a:spcPct val="100000"/>
              </a:lnSpc>
              <a:spcBef>
                <a:spcPts val="0"/>
              </a:spcBef>
              <a:spcAft>
                <a:spcPts val="0"/>
              </a:spcAft>
              <a:buClr>
                <a:schemeClr val="dk1"/>
              </a:buClr>
              <a:buSzPts val="1200"/>
              <a:buFont typeface="Calibri"/>
              <a:buNone/>
            </a:pPr>
            <a:r>
              <a:rPr b="1" i="1" lang="en-US"/>
              <a:t>INSTRUCTOR NOTES: </a:t>
            </a:r>
            <a:r>
              <a:rPr b="0" lang="en-US"/>
              <a:t>This final slide allows you to recognize your team for which this work would not be possible. You could also include patients and families to recognize their contributions here as well. This recognition is important and always well received.</a:t>
            </a:r>
            <a:endParaRPr/>
          </a:p>
          <a:p>
            <a:pPr indent="0" lvl="0" marL="0" marR="0" rtl="0" algn="l">
              <a:lnSpc>
                <a:spcPct val="100000"/>
              </a:lnSpc>
              <a:spcBef>
                <a:spcPts val="0"/>
              </a:spcBef>
              <a:spcAft>
                <a:spcPts val="0"/>
              </a:spcAft>
              <a:buClr>
                <a:schemeClr val="dk1"/>
              </a:buClr>
              <a:buSzPts val="1200"/>
              <a:buFont typeface="Calibri"/>
              <a:buNone/>
            </a:pPr>
            <a:r>
              <a:t/>
            </a:r>
            <a:endParaRPr b="1" i="1"/>
          </a:p>
          <a:p>
            <a:pPr indent="0" lvl="0" marL="0" marR="0" rtl="0" algn="l">
              <a:lnSpc>
                <a:spcPct val="100000"/>
              </a:lnSpc>
              <a:spcBef>
                <a:spcPts val="0"/>
              </a:spcBef>
              <a:spcAft>
                <a:spcPts val="0"/>
              </a:spcAft>
              <a:buClr>
                <a:schemeClr val="dk1"/>
              </a:buClr>
              <a:buSzPts val="1200"/>
              <a:buFont typeface="Calibri"/>
              <a:buNone/>
            </a:pPr>
            <a:r>
              <a:t/>
            </a:r>
            <a:endParaRPr b="0"/>
          </a:p>
          <a:p>
            <a:pPr indent="0" lvl="0" marL="0" rtl="0" algn="l">
              <a:spcBef>
                <a:spcPts val="0"/>
              </a:spcBef>
              <a:spcAft>
                <a:spcPts val="0"/>
              </a:spcAft>
              <a:buNone/>
            </a:pPr>
            <a:r>
              <a:rPr b="1" lang="en-US"/>
              <a:t>Timing: </a:t>
            </a:r>
            <a:r>
              <a:rPr lang="en-US"/>
              <a:t>30 seconds</a:t>
            </a:r>
            <a:endParaRPr/>
          </a:p>
        </p:txBody>
      </p:sp>
      <p:sp>
        <p:nvSpPr>
          <p:cNvPr id="498" name="Google Shape;498;p1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3" name="Shape 323"/>
        <p:cNvGrpSpPr/>
        <p:nvPr/>
      </p:nvGrpSpPr>
      <p:grpSpPr>
        <a:xfrm>
          <a:off x="0" y="0"/>
          <a:ext cx="0" cy="0"/>
          <a:chOff x="0" y="0"/>
          <a:chExt cx="0" cy="0"/>
        </a:xfrm>
      </p:grpSpPr>
      <p:sp>
        <p:nvSpPr>
          <p:cNvPr id="324" name="Google Shape;324;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25" name="Google Shape;325;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200"/>
              <a:buFont typeface="Calibri"/>
              <a:buNone/>
            </a:pPr>
            <a:r>
              <a:rPr b="1" lang="en-US"/>
              <a:t>SLIDE SCRIPT: [insert your script here so anyone from your team could present the work]</a:t>
            </a:r>
            <a:endParaRPr/>
          </a:p>
          <a:p>
            <a:pPr indent="0" lvl="0" marL="0" rtl="0" algn="l">
              <a:spcBef>
                <a:spcPts val="0"/>
              </a:spcBef>
              <a:spcAft>
                <a:spcPts val="0"/>
              </a:spcAft>
              <a:buNone/>
            </a:pPr>
            <a:r>
              <a:t/>
            </a:r>
            <a:endParaRPr/>
          </a:p>
          <a:p>
            <a:pPr indent="0" lvl="0" marL="0" marR="0" rtl="0" algn="l">
              <a:lnSpc>
                <a:spcPct val="100000"/>
              </a:lnSpc>
              <a:spcBef>
                <a:spcPts val="0"/>
              </a:spcBef>
              <a:spcAft>
                <a:spcPts val="0"/>
              </a:spcAft>
              <a:buClr>
                <a:schemeClr val="dk1"/>
              </a:buClr>
              <a:buSzPts val="1200"/>
              <a:buFont typeface="Calibri"/>
              <a:buNone/>
            </a:pPr>
            <a:r>
              <a:rPr b="1" i="1" lang="en-US"/>
              <a:t>INSTRUCTOR NOTES: </a:t>
            </a:r>
            <a:r>
              <a:rPr i="1" lang="en-US"/>
              <a:t>This next slide helps set the context for your audience. This gives you an opportunity to describe your practice, the population you serve and the population you are focusing on for the purpose of THIS quality improvement project. You also can highlight your interdisciplinary team including pt and family partners that are part of your improvement team.</a:t>
            </a:r>
            <a:endParaRPr/>
          </a:p>
          <a:p>
            <a:pPr indent="0" lvl="0" marL="0" rtl="0" algn="l">
              <a:spcBef>
                <a:spcPts val="0"/>
              </a:spcBef>
              <a:spcAft>
                <a:spcPts val="0"/>
              </a:spcAft>
              <a:buNone/>
            </a:pPr>
            <a:r>
              <a:t/>
            </a:r>
            <a:endParaRPr/>
          </a:p>
          <a:p>
            <a:pPr indent="0" lvl="0" marL="0" rtl="0" algn="l">
              <a:spcBef>
                <a:spcPts val="0"/>
              </a:spcBef>
              <a:spcAft>
                <a:spcPts val="0"/>
              </a:spcAft>
              <a:buNone/>
            </a:pPr>
            <a:r>
              <a:rPr b="1" lang="en-US"/>
              <a:t>Timing: </a:t>
            </a:r>
            <a:r>
              <a:rPr lang="en-US"/>
              <a:t>60 seconds</a:t>
            </a:r>
            <a:endParaRPr/>
          </a:p>
        </p:txBody>
      </p:sp>
      <p:sp>
        <p:nvSpPr>
          <p:cNvPr id="326" name="Google Shape;326;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300"/>
              <a:buFont typeface="Calibri"/>
              <a:buNone/>
            </a:pPr>
            <a:fld id="{00000000-1234-1234-1234-123412341234}" type="slidenum">
              <a:rPr b="0" i="0" lang="en-US" sz="1300" u="none" cap="none" strike="noStrike">
                <a:solidFill>
                  <a:srgbClr val="000000"/>
                </a:solidFill>
                <a:latin typeface="Calibri"/>
                <a:ea typeface="Calibri"/>
                <a:cs typeface="Calibri"/>
                <a:sym typeface="Calibri"/>
              </a:rPr>
              <a:t>‹#›</a:t>
            </a:fld>
            <a:endParaRPr b="0" i="0" sz="13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3" name="Shape 343"/>
        <p:cNvGrpSpPr/>
        <p:nvPr/>
      </p:nvGrpSpPr>
      <p:grpSpPr>
        <a:xfrm>
          <a:off x="0" y="0"/>
          <a:ext cx="0" cy="0"/>
          <a:chOff x="0" y="0"/>
          <a:chExt cx="0" cy="0"/>
        </a:xfrm>
      </p:grpSpPr>
      <p:sp>
        <p:nvSpPr>
          <p:cNvPr id="344" name="Google Shape;344;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45" name="Google Shape;345;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200"/>
              <a:buFont typeface="Calibri"/>
              <a:buNone/>
            </a:pPr>
            <a:r>
              <a:rPr b="1" lang="en-US"/>
              <a:t>SLIDE SCRIPT:</a:t>
            </a:r>
            <a:endParaRPr/>
          </a:p>
          <a:p>
            <a:pPr indent="0" lvl="0" marL="0" rtl="0" algn="l">
              <a:spcBef>
                <a:spcPts val="0"/>
              </a:spcBef>
              <a:spcAft>
                <a:spcPts val="0"/>
              </a:spcAft>
              <a:buNone/>
            </a:pPr>
            <a:r>
              <a:t/>
            </a:r>
            <a:endParaRPr/>
          </a:p>
          <a:p>
            <a:pPr indent="0" lvl="0" marL="0" rtl="0" algn="l">
              <a:spcBef>
                <a:spcPts val="0"/>
              </a:spcBef>
              <a:spcAft>
                <a:spcPts val="0"/>
              </a:spcAft>
              <a:buNone/>
            </a:pPr>
            <a:r>
              <a:rPr b="1" i="1" lang="en-US"/>
              <a:t>INSTRUCTOR NOTES: </a:t>
            </a:r>
            <a:r>
              <a:rPr i="1" lang="en-US"/>
              <a:t>This slide represents a brief, impactful, meaningful statement to get at the WHAT and WHY of the problem or challenge you are working on improving. In 30 seconds or less you should be able to easily summarize the challenge you are working on. Think of this as your elevator pitch. </a:t>
            </a:r>
            <a:endParaRPr/>
          </a:p>
          <a:p>
            <a:pPr indent="0" lvl="0" marL="0" rtl="0" algn="l">
              <a:spcBef>
                <a:spcPts val="0"/>
              </a:spcBef>
              <a:spcAft>
                <a:spcPts val="0"/>
              </a:spcAft>
              <a:buNone/>
            </a:pPr>
            <a:r>
              <a:t/>
            </a:r>
            <a:endParaRPr/>
          </a:p>
          <a:p>
            <a:pPr indent="0" lvl="0" marL="0" rtl="0" algn="l">
              <a:spcBef>
                <a:spcPts val="0"/>
              </a:spcBef>
              <a:spcAft>
                <a:spcPts val="0"/>
              </a:spcAft>
              <a:buNone/>
            </a:pPr>
            <a:r>
              <a:rPr b="1" lang="en-US"/>
              <a:t>Timing: </a:t>
            </a:r>
            <a:r>
              <a:rPr lang="en-US"/>
              <a:t>30 seconds</a:t>
            </a:r>
            <a:endParaRPr/>
          </a:p>
        </p:txBody>
      </p:sp>
      <p:sp>
        <p:nvSpPr>
          <p:cNvPr id="346" name="Google Shape;346;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7" name="Shape 357"/>
        <p:cNvGrpSpPr/>
        <p:nvPr/>
      </p:nvGrpSpPr>
      <p:grpSpPr>
        <a:xfrm>
          <a:off x="0" y="0"/>
          <a:ext cx="0" cy="0"/>
          <a:chOff x="0" y="0"/>
          <a:chExt cx="0" cy="0"/>
        </a:xfrm>
      </p:grpSpPr>
      <p:sp>
        <p:nvSpPr>
          <p:cNvPr id="358" name="Google Shape;358;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59" name="Google Shape;359;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200"/>
              <a:buFont typeface="Calibri"/>
              <a:buNone/>
            </a:pPr>
            <a:r>
              <a:rPr b="1" lang="en-US"/>
              <a:t>SLIDE SCRIPT:</a:t>
            </a:r>
            <a:endParaRPr/>
          </a:p>
          <a:p>
            <a:pPr indent="0" lvl="0" marL="0" marR="0" rtl="0" algn="l">
              <a:lnSpc>
                <a:spcPct val="100000"/>
              </a:lnSpc>
              <a:spcBef>
                <a:spcPts val="0"/>
              </a:spcBef>
              <a:spcAft>
                <a:spcPts val="0"/>
              </a:spcAft>
              <a:buClr>
                <a:schemeClr val="dk1"/>
              </a:buClr>
              <a:buSzPts val="1200"/>
              <a:buFont typeface="Calibri"/>
              <a:buNone/>
            </a:pPr>
            <a:r>
              <a:t/>
            </a:r>
            <a:endParaRPr/>
          </a:p>
          <a:p>
            <a:pPr indent="0" lvl="0" marL="0" marR="0" rtl="0" algn="l">
              <a:lnSpc>
                <a:spcPct val="100000"/>
              </a:lnSpc>
              <a:spcBef>
                <a:spcPts val="0"/>
              </a:spcBef>
              <a:spcAft>
                <a:spcPts val="0"/>
              </a:spcAft>
              <a:buClr>
                <a:schemeClr val="dk1"/>
              </a:buClr>
              <a:buSzPts val="1200"/>
              <a:buFont typeface="Calibri"/>
              <a:buNone/>
            </a:pPr>
            <a:r>
              <a:rPr b="1" i="1" lang="en-US"/>
              <a:t>INSTRUCTOR NOTES: </a:t>
            </a:r>
            <a:r>
              <a:rPr b="0" i="1" lang="en-US"/>
              <a:t>Insert your local SMART aim statement here. </a:t>
            </a:r>
            <a:r>
              <a:rPr i="1" lang="en-US"/>
              <a:t>Your SMART Aim Statement informs your audience of what your local team is specifically working towards. Be sure to define operational definitions as needed here as well for your audience.</a:t>
            </a:r>
            <a:endParaRPr/>
          </a:p>
          <a:p>
            <a:pPr indent="0" lvl="0" marL="0" marR="0" rtl="0" algn="l">
              <a:lnSpc>
                <a:spcPct val="100000"/>
              </a:lnSpc>
              <a:spcBef>
                <a:spcPts val="0"/>
              </a:spcBef>
              <a:spcAft>
                <a:spcPts val="0"/>
              </a:spcAft>
              <a:buClr>
                <a:schemeClr val="dk1"/>
              </a:buClr>
              <a:buSzPts val="1200"/>
              <a:buFont typeface="Calibri"/>
              <a:buNone/>
            </a:pPr>
            <a:r>
              <a:t/>
            </a:r>
            <a:endParaRPr b="1" i="1"/>
          </a:p>
          <a:p>
            <a:pPr indent="0" lvl="0" marL="0" rtl="0" algn="l">
              <a:spcBef>
                <a:spcPts val="0"/>
              </a:spcBef>
              <a:spcAft>
                <a:spcPts val="0"/>
              </a:spcAft>
              <a:buNone/>
            </a:pPr>
            <a:r>
              <a:rPr b="1" lang="en-US"/>
              <a:t>Timing: </a:t>
            </a:r>
            <a:r>
              <a:rPr lang="en-US"/>
              <a:t>30 seconds</a:t>
            </a:r>
            <a:endParaRPr/>
          </a:p>
        </p:txBody>
      </p:sp>
      <p:sp>
        <p:nvSpPr>
          <p:cNvPr id="360" name="Google Shape;360;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7" name="Shape 367"/>
        <p:cNvGrpSpPr/>
        <p:nvPr/>
      </p:nvGrpSpPr>
      <p:grpSpPr>
        <a:xfrm>
          <a:off x="0" y="0"/>
          <a:ext cx="0" cy="0"/>
          <a:chOff x="0" y="0"/>
          <a:chExt cx="0" cy="0"/>
        </a:xfrm>
      </p:grpSpPr>
      <p:sp>
        <p:nvSpPr>
          <p:cNvPr id="368" name="Google Shape;368;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69" name="Google Shape;369;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200"/>
              <a:buFont typeface="Calibri"/>
              <a:buNone/>
            </a:pPr>
            <a:r>
              <a:rPr b="1" lang="en-US"/>
              <a:t>SLIDE SCRIPT:</a:t>
            </a:r>
            <a:endParaRPr/>
          </a:p>
          <a:p>
            <a:pPr indent="0" lvl="0" marL="0" marR="0" rtl="0" algn="l">
              <a:lnSpc>
                <a:spcPct val="100000"/>
              </a:lnSpc>
              <a:spcBef>
                <a:spcPts val="0"/>
              </a:spcBef>
              <a:spcAft>
                <a:spcPts val="0"/>
              </a:spcAft>
              <a:buClr>
                <a:schemeClr val="dk1"/>
              </a:buClr>
              <a:buSzPts val="1200"/>
              <a:buFont typeface="Calibri"/>
              <a:buNone/>
            </a:pPr>
            <a:r>
              <a:t/>
            </a:r>
            <a:endParaRPr sz="1200">
              <a:solidFill>
                <a:srgbClr val="FF0000"/>
              </a:solidFill>
              <a:latin typeface="Century Schoolbook"/>
              <a:ea typeface="Century Schoolbook"/>
              <a:cs typeface="Century Schoolbook"/>
              <a:sym typeface="Century Schoolbook"/>
            </a:endParaRPr>
          </a:p>
          <a:p>
            <a:pPr indent="0" lvl="0" marL="0" marR="0" rtl="0" algn="l">
              <a:lnSpc>
                <a:spcPct val="100000"/>
              </a:lnSpc>
              <a:spcBef>
                <a:spcPts val="0"/>
              </a:spcBef>
              <a:spcAft>
                <a:spcPts val="0"/>
              </a:spcAft>
              <a:buClr>
                <a:schemeClr val="dk1"/>
              </a:buClr>
              <a:buSzPts val="1200"/>
              <a:buFont typeface="Calibri"/>
              <a:buNone/>
            </a:pPr>
            <a:r>
              <a:rPr b="1" i="1" lang="en-US"/>
              <a:t>INSTRUCTOR NOTES:  </a:t>
            </a:r>
            <a:r>
              <a:rPr i="1" lang="en-US" sz="1200">
                <a:solidFill>
                  <a:srgbClr val="FF0000"/>
                </a:solidFill>
                <a:latin typeface="Century Schoolbook"/>
                <a:ea typeface="Century Schoolbook"/>
                <a:cs typeface="Century Schoolbook"/>
                <a:sym typeface="Century Schoolbook"/>
              </a:rPr>
              <a:t>FOR YOUR </a:t>
            </a:r>
            <a:r>
              <a:rPr b="1" i="1" lang="en-US" sz="1200">
                <a:solidFill>
                  <a:srgbClr val="FF0000"/>
                </a:solidFill>
                <a:latin typeface="Century Schoolbook"/>
                <a:ea typeface="Century Schoolbook"/>
                <a:cs typeface="Century Schoolbook"/>
                <a:sym typeface="Century Schoolbook"/>
              </a:rPr>
              <a:t>METHODS</a:t>
            </a:r>
            <a:r>
              <a:rPr i="1" lang="en-US" sz="1200">
                <a:solidFill>
                  <a:srgbClr val="FF0000"/>
                </a:solidFill>
                <a:latin typeface="Century Schoolbook"/>
                <a:ea typeface="Century Schoolbook"/>
                <a:cs typeface="Century Schoolbook"/>
                <a:sym typeface="Century Schoolbook"/>
              </a:rPr>
              <a:t> YOU WILL DESCRIBE (AT A HIGH LEVEL) WHAT WERE THE METHODOLOGIES </a:t>
            </a:r>
            <a:r>
              <a:rPr b="1" i="1" lang="en-US" sz="1200">
                <a:solidFill>
                  <a:srgbClr val="FF0000"/>
                </a:solidFill>
                <a:latin typeface="Century Schoolbook"/>
                <a:ea typeface="Century Schoolbook"/>
                <a:cs typeface="Century Schoolbook"/>
                <a:sym typeface="Century Schoolbook"/>
              </a:rPr>
              <a:t>YOU</a:t>
            </a:r>
            <a:r>
              <a:rPr i="1" lang="en-US" sz="1200">
                <a:solidFill>
                  <a:srgbClr val="FF0000"/>
                </a:solidFill>
                <a:latin typeface="Century Schoolbook"/>
                <a:ea typeface="Century Schoolbook"/>
                <a:cs typeface="Century Schoolbook"/>
                <a:sym typeface="Century Schoolbook"/>
              </a:rPr>
              <a:t> USED TO ADDRESS THE CHALLENGE AND ACHIEVE YOUR AIM. YOU MAY I</a:t>
            </a:r>
            <a:r>
              <a:rPr b="0" i="1" lang="en-US"/>
              <a:t>NCLUDE QI METHODOLOGIES SUCH AS PDSAS, RUN CHARTS, PARTICIPATION IN A LEARNING COLLABORATIVE, AND DATA COLLECTION METHODS SUCH AS THE USE OF PRE-VISIT SURVEYS TO SYSTEMATICALLY CAPTURE PATIENT REPORTED OUTCOMES.</a:t>
            </a:r>
            <a:endParaRPr/>
          </a:p>
          <a:p>
            <a:pPr indent="0" lvl="0" marL="0" rtl="0" algn="l">
              <a:spcBef>
                <a:spcPts val="0"/>
              </a:spcBef>
              <a:spcAft>
                <a:spcPts val="0"/>
              </a:spcAft>
              <a:buClr>
                <a:schemeClr val="dk1"/>
              </a:buClr>
              <a:buSzPts val="1200"/>
              <a:buFont typeface="Calibri"/>
              <a:buNone/>
            </a:pPr>
            <a:r>
              <a:t/>
            </a:r>
            <a:endParaRPr sz="1200">
              <a:solidFill>
                <a:srgbClr val="FF0000"/>
              </a:solidFill>
              <a:latin typeface="Century Schoolbook"/>
              <a:ea typeface="Century Schoolbook"/>
              <a:cs typeface="Century Schoolbook"/>
              <a:sym typeface="Century Schoolbook"/>
            </a:endParaRPr>
          </a:p>
          <a:p>
            <a:pPr indent="0" lvl="0" marL="0" rtl="0" algn="l">
              <a:spcBef>
                <a:spcPts val="0"/>
              </a:spcBef>
              <a:spcAft>
                <a:spcPts val="0"/>
              </a:spcAft>
              <a:buClr>
                <a:srgbClr val="FF0000"/>
              </a:buClr>
              <a:buSzPts val="1200"/>
              <a:buFont typeface="Century Schoolbook"/>
              <a:buNone/>
            </a:pPr>
            <a:r>
              <a:rPr b="1" lang="en-US" sz="1200">
                <a:solidFill>
                  <a:srgbClr val="FF0000"/>
                </a:solidFill>
                <a:latin typeface="Century Schoolbook"/>
                <a:ea typeface="Century Schoolbook"/>
                <a:cs typeface="Century Schoolbook"/>
                <a:sym typeface="Century Schoolbook"/>
              </a:rPr>
              <a:t>TIMING: 60</a:t>
            </a:r>
            <a:r>
              <a:rPr lang="en-US" sz="1200">
                <a:solidFill>
                  <a:srgbClr val="FF0000"/>
                </a:solidFill>
                <a:latin typeface="Century Schoolbook"/>
                <a:ea typeface="Century Schoolbook"/>
                <a:cs typeface="Century Schoolbook"/>
                <a:sym typeface="Century Schoolbook"/>
              </a:rPr>
              <a:t> SECONDS</a:t>
            </a:r>
            <a:endParaRPr/>
          </a:p>
        </p:txBody>
      </p:sp>
      <p:sp>
        <p:nvSpPr>
          <p:cNvPr id="370" name="Google Shape;370;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300"/>
              <a:buFont typeface="Calibri"/>
              <a:buNone/>
            </a:pPr>
            <a:fld id="{00000000-1234-1234-1234-123412341234}" type="slidenum">
              <a:rPr b="0" i="0" lang="en-US" sz="1300" u="none" cap="none" strike="noStrike">
                <a:solidFill>
                  <a:srgbClr val="000000"/>
                </a:solidFill>
                <a:latin typeface="Calibri"/>
                <a:ea typeface="Calibri"/>
                <a:cs typeface="Calibri"/>
                <a:sym typeface="Calibri"/>
              </a:rPr>
              <a:t>‹#›</a:t>
            </a:fld>
            <a:endParaRPr b="0" i="0" sz="13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8" name="Shape 378"/>
        <p:cNvGrpSpPr/>
        <p:nvPr/>
      </p:nvGrpSpPr>
      <p:grpSpPr>
        <a:xfrm>
          <a:off x="0" y="0"/>
          <a:ext cx="0" cy="0"/>
          <a:chOff x="0" y="0"/>
          <a:chExt cx="0" cy="0"/>
        </a:xfrm>
      </p:grpSpPr>
      <p:sp>
        <p:nvSpPr>
          <p:cNvPr id="379" name="Google Shape;379;p6:notes"/>
          <p:cNvSpPr/>
          <p:nvPr>
            <p:ph idx="2" type="sldImg"/>
          </p:nvPr>
        </p:nvSpPr>
        <p:spPr>
          <a:xfrm>
            <a:off x="1085850" y="1635125"/>
            <a:ext cx="7847013" cy="4414838"/>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80" name="Google Shape;380;p6:notes"/>
          <p:cNvSpPr txBox="1"/>
          <p:nvPr>
            <p:ph idx="1" type="body"/>
          </p:nvPr>
        </p:nvSpPr>
        <p:spPr>
          <a:xfrm>
            <a:off x="1001713" y="6296025"/>
            <a:ext cx="8015287" cy="5151438"/>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200"/>
              <a:buFont typeface="Calibri"/>
              <a:buNone/>
            </a:pPr>
            <a:r>
              <a:rPr b="1" lang="en-US"/>
              <a:t>SLIDE SCRIPT:</a:t>
            </a:r>
            <a:endParaRPr/>
          </a:p>
          <a:p>
            <a:pPr indent="0" lvl="0" marL="0" marR="0" rtl="0" algn="l">
              <a:lnSpc>
                <a:spcPct val="100000"/>
              </a:lnSpc>
              <a:spcBef>
                <a:spcPts val="0"/>
              </a:spcBef>
              <a:spcAft>
                <a:spcPts val="0"/>
              </a:spcAft>
              <a:buClr>
                <a:schemeClr val="dk1"/>
              </a:buClr>
              <a:buSzPts val="1200"/>
              <a:buFont typeface="Calibri"/>
              <a:buNone/>
            </a:pPr>
            <a:r>
              <a:t/>
            </a:r>
            <a:endParaRPr/>
          </a:p>
          <a:p>
            <a:pPr indent="0" lvl="0" marL="0" marR="0" rtl="0" algn="l">
              <a:lnSpc>
                <a:spcPct val="100000"/>
              </a:lnSpc>
              <a:spcBef>
                <a:spcPts val="0"/>
              </a:spcBef>
              <a:spcAft>
                <a:spcPts val="0"/>
              </a:spcAft>
              <a:buClr>
                <a:schemeClr val="dk1"/>
              </a:buClr>
              <a:buSzPts val="1200"/>
              <a:buFont typeface="Calibri"/>
              <a:buNone/>
            </a:pPr>
            <a:r>
              <a:t/>
            </a:r>
            <a:endParaRPr/>
          </a:p>
          <a:p>
            <a:pPr indent="0" lvl="0" marL="0" marR="0" rtl="0" algn="l">
              <a:lnSpc>
                <a:spcPct val="100000"/>
              </a:lnSpc>
              <a:spcBef>
                <a:spcPts val="0"/>
              </a:spcBef>
              <a:spcAft>
                <a:spcPts val="0"/>
              </a:spcAft>
              <a:buClr>
                <a:schemeClr val="dk1"/>
              </a:buClr>
              <a:buSzPts val="1200"/>
              <a:buFont typeface="Calibri"/>
              <a:buNone/>
            </a:pPr>
            <a:r>
              <a:rPr b="1" i="1" lang="en-US"/>
              <a:t>INSTRUCTOR NOTES: </a:t>
            </a:r>
            <a:r>
              <a:rPr i="1" lang="en-US"/>
              <a:t>You will also include the TTT </a:t>
            </a:r>
            <a:r>
              <a:rPr b="1" i="1" lang="en-US"/>
              <a:t>Key Driver Diagram </a:t>
            </a:r>
            <a:r>
              <a:rPr i="1" lang="en-US"/>
              <a:t>to demonstrate the drivers you and your team are working on by dragging the circle to highlight which portion(s) of the KDD you are focused on. For instance, this example indicates that this team is primary focused on patient engagement at this time. </a:t>
            </a:r>
            <a:endParaRPr/>
          </a:p>
          <a:p>
            <a:pPr indent="0" lvl="0" marL="0" marR="0" rtl="0" algn="l">
              <a:lnSpc>
                <a:spcPct val="100000"/>
              </a:lnSpc>
              <a:spcBef>
                <a:spcPts val="0"/>
              </a:spcBef>
              <a:spcAft>
                <a:spcPts val="0"/>
              </a:spcAft>
              <a:buClr>
                <a:schemeClr val="dk1"/>
              </a:buClr>
              <a:buSzPts val="1200"/>
              <a:buFont typeface="Calibri"/>
              <a:buNone/>
            </a:pPr>
            <a:r>
              <a:t/>
            </a:r>
            <a:endParaRPr i="1"/>
          </a:p>
          <a:p>
            <a:pPr indent="0" lvl="0" marL="0" rtl="0" algn="l">
              <a:spcBef>
                <a:spcPts val="0"/>
              </a:spcBef>
              <a:spcAft>
                <a:spcPts val="0"/>
              </a:spcAft>
              <a:buClr>
                <a:schemeClr val="dk1"/>
              </a:buClr>
              <a:buSzPts val="1200"/>
              <a:buFont typeface="Calibri"/>
              <a:buNone/>
            </a:pPr>
            <a:r>
              <a:rPr b="1" lang="en-US"/>
              <a:t>Timing: </a:t>
            </a:r>
            <a:r>
              <a:rPr b="0" lang="en-US"/>
              <a:t>30</a:t>
            </a:r>
            <a:r>
              <a:rPr lang="en-US"/>
              <a:t> seconds</a:t>
            </a:r>
            <a:endParaRPr/>
          </a:p>
        </p:txBody>
      </p:sp>
      <p:sp>
        <p:nvSpPr>
          <p:cNvPr id="381" name="Google Shape;381;p6:notes"/>
          <p:cNvSpPr txBox="1"/>
          <p:nvPr>
            <p:ph idx="12" type="sldNum"/>
          </p:nvPr>
        </p:nvSpPr>
        <p:spPr>
          <a:xfrm>
            <a:off x="5675313" y="12426950"/>
            <a:ext cx="4341812" cy="655638"/>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400"/>
              <a:buFont typeface="Arial"/>
              <a:buNone/>
            </a:pPr>
            <a:fld id="{00000000-1234-1234-1234-123412341234}" type="slidenum">
              <a:rPr b="0" i="0" lang="en-US" sz="14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8" name="Shape 438"/>
        <p:cNvGrpSpPr/>
        <p:nvPr/>
      </p:nvGrpSpPr>
      <p:grpSpPr>
        <a:xfrm>
          <a:off x="0" y="0"/>
          <a:ext cx="0" cy="0"/>
          <a:chOff x="0" y="0"/>
          <a:chExt cx="0" cy="0"/>
        </a:xfrm>
      </p:grpSpPr>
      <p:sp>
        <p:nvSpPr>
          <p:cNvPr id="439" name="Google Shape;439;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40" name="Google Shape;440;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200"/>
              <a:buFont typeface="Calibri"/>
              <a:buNone/>
            </a:pPr>
            <a:r>
              <a:rPr b="1" lang="en-US"/>
              <a:t>SLIDE SCRIPT:</a:t>
            </a:r>
            <a:endParaRPr/>
          </a:p>
          <a:p>
            <a:pPr indent="0" lvl="0" marL="0" marR="0" rtl="0" algn="l">
              <a:lnSpc>
                <a:spcPct val="100000"/>
              </a:lnSpc>
              <a:spcBef>
                <a:spcPts val="0"/>
              </a:spcBef>
              <a:spcAft>
                <a:spcPts val="0"/>
              </a:spcAft>
              <a:buClr>
                <a:schemeClr val="dk1"/>
              </a:buClr>
              <a:buSzPts val="1200"/>
              <a:buFont typeface="Calibri"/>
              <a:buNone/>
            </a:pPr>
            <a:r>
              <a:t/>
            </a:r>
            <a:endParaRPr b="0"/>
          </a:p>
          <a:p>
            <a:pPr indent="0" lvl="0" marL="0" marR="0" rtl="0" algn="l">
              <a:lnSpc>
                <a:spcPct val="100000"/>
              </a:lnSpc>
              <a:spcBef>
                <a:spcPts val="0"/>
              </a:spcBef>
              <a:spcAft>
                <a:spcPts val="0"/>
              </a:spcAft>
              <a:buClr>
                <a:schemeClr val="dk1"/>
              </a:buClr>
              <a:buSzPts val="1200"/>
              <a:buFont typeface="Calibri"/>
              <a:buNone/>
            </a:pPr>
            <a:r>
              <a:t/>
            </a:r>
            <a:endParaRPr b="0"/>
          </a:p>
          <a:p>
            <a:pPr indent="0" lvl="0" marL="0" marR="0" rtl="0" algn="l">
              <a:lnSpc>
                <a:spcPct val="100000"/>
              </a:lnSpc>
              <a:spcBef>
                <a:spcPts val="0"/>
              </a:spcBef>
              <a:spcAft>
                <a:spcPts val="0"/>
              </a:spcAft>
              <a:buClr>
                <a:schemeClr val="dk1"/>
              </a:buClr>
              <a:buSzPts val="1200"/>
              <a:buFont typeface="Calibri"/>
              <a:buNone/>
            </a:pPr>
            <a:r>
              <a:rPr b="1" i="1" lang="en-US"/>
              <a:t>INSTRUCTOR NOTES: </a:t>
            </a:r>
            <a:r>
              <a:rPr b="0" i="1" lang="en-US"/>
              <a:t>Measurement is critical to the success of every QI project This slide is your measurement strategy ”at a glance.” Insert your table of measures or bullets to outline your key Qorus-level measures (from your monthly reports) as well as the local measures you may be collecting. At a high level you will tell your audience what you measure, how you defined it (if needed) and how you are reporting the measure (ie proportion, percentage, etc.) and how often you are collecting the data. </a:t>
            </a:r>
            <a:endParaRPr/>
          </a:p>
          <a:p>
            <a:pPr indent="0" lvl="0" marL="0" marR="0" rtl="0" algn="l">
              <a:lnSpc>
                <a:spcPct val="100000"/>
              </a:lnSpc>
              <a:spcBef>
                <a:spcPts val="0"/>
              </a:spcBef>
              <a:spcAft>
                <a:spcPts val="0"/>
              </a:spcAft>
              <a:buClr>
                <a:schemeClr val="dk1"/>
              </a:buClr>
              <a:buSzPts val="1200"/>
              <a:buFont typeface="Calibri"/>
              <a:buNone/>
            </a:pPr>
            <a:r>
              <a:t/>
            </a:r>
            <a:endParaRPr b="1"/>
          </a:p>
          <a:p>
            <a:pPr indent="0" lvl="0" marL="0" marR="0" rtl="0" algn="l">
              <a:lnSpc>
                <a:spcPct val="100000"/>
              </a:lnSpc>
              <a:spcBef>
                <a:spcPts val="0"/>
              </a:spcBef>
              <a:spcAft>
                <a:spcPts val="0"/>
              </a:spcAft>
              <a:buClr>
                <a:schemeClr val="dk1"/>
              </a:buClr>
              <a:buSzPts val="1200"/>
              <a:buFont typeface="Calibri"/>
              <a:buNone/>
            </a:pPr>
            <a:r>
              <a:rPr b="1" lang="en-US"/>
              <a:t>Timing: </a:t>
            </a:r>
            <a:r>
              <a:rPr b="0" lang="en-US"/>
              <a:t>60 seconds</a:t>
            </a:r>
            <a:endParaRPr/>
          </a:p>
        </p:txBody>
      </p:sp>
      <p:sp>
        <p:nvSpPr>
          <p:cNvPr id="441" name="Google Shape;441;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300"/>
              <a:buFont typeface="Calibri"/>
              <a:buNone/>
            </a:pPr>
            <a:fld id="{00000000-1234-1234-1234-123412341234}" type="slidenum">
              <a:rPr b="0" i="0" lang="en-US" sz="1300" u="none" cap="none" strike="noStrike">
                <a:solidFill>
                  <a:srgbClr val="000000"/>
                </a:solidFill>
                <a:latin typeface="Calibri"/>
                <a:ea typeface="Calibri"/>
                <a:cs typeface="Calibri"/>
                <a:sym typeface="Calibri"/>
              </a:rPr>
              <a:t>‹#›</a:t>
            </a:fld>
            <a:endParaRPr b="0" i="0" sz="13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9" name="Shape 449"/>
        <p:cNvGrpSpPr/>
        <p:nvPr/>
      </p:nvGrpSpPr>
      <p:grpSpPr>
        <a:xfrm>
          <a:off x="0" y="0"/>
          <a:ext cx="0" cy="0"/>
          <a:chOff x="0" y="0"/>
          <a:chExt cx="0" cy="0"/>
        </a:xfrm>
      </p:grpSpPr>
      <p:sp>
        <p:nvSpPr>
          <p:cNvPr id="450" name="Google Shape;450;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51" name="Google Shape;451;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200"/>
              <a:buFont typeface="Calibri"/>
              <a:buNone/>
            </a:pPr>
            <a:r>
              <a:rPr b="1" lang="en-US"/>
              <a:t>SLIDE SCRIPT:</a:t>
            </a:r>
            <a:endParaRPr/>
          </a:p>
          <a:p>
            <a:pPr indent="0" lvl="0" marL="0" rtl="0" algn="l">
              <a:spcBef>
                <a:spcPts val="0"/>
              </a:spcBef>
              <a:spcAft>
                <a:spcPts val="0"/>
              </a:spcAft>
              <a:buNone/>
            </a:pPr>
            <a:r>
              <a:t/>
            </a:r>
            <a:endParaRPr/>
          </a:p>
          <a:p>
            <a:pPr indent="0" lvl="0" marL="0" rtl="0" algn="l">
              <a:spcBef>
                <a:spcPts val="0"/>
              </a:spcBef>
              <a:spcAft>
                <a:spcPts val="0"/>
              </a:spcAft>
              <a:buNone/>
            </a:pPr>
            <a:r>
              <a:rPr b="1" i="1" lang="en-US"/>
              <a:t>INSTRUCTOR NOTES:  </a:t>
            </a:r>
            <a:r>
              <a:rPr i="1" lang="en-US"/>
              <a:t>The goal here is to demonstrate small tests of change, you will spend more time on your annotated run chart (on the next slide) to discuss specific PDSAs more thoroughly. You could even “bundle” similar tests of change, for instance line 1 could be PDSA number 1A-D (bundling the change ideas related to a specific process of interest.  This slide, at a glance outlines the iterative “tests” of change for your work. Your next slide, the run chart or SPCC will be annotated with PDSA cycles – so do not go into great detail here. Overview – then details. </a:t>
            </a:r>
            <a:endParaRPr/>
          </a:p>
          <a:p>
            <a:pPr indent="0" lvl="0" marL="0" rtl="0" algn="l">
              <a:spcBef>
                <a:spcPts val="0"/>
              </a:spcBef>
              <a:spcAft>
                <a:spcPts val="0"/>
              </a:spcAft>
              <a:buNone/>
            </a:pPr>
            <a:r>
              <a:t/>
            </a:r>
            <a:endParaRPr/>
          </a:p>
          <a:p>
            <a:pPr indent="0" lvl="0" marL="0" marR="0" rtl="0" algn="l">
              <a:lnSpc>
                <a:spcPct val="100000"/>
              </a:lnSpc>
              <a:spcBef>
                <a:spcPts val="0"/>
              </a:spcBef>
              <a:spcAft>
                <a:spcPts val="0"/>
              </a:spcAft>
              <a:buClr>
                <a:schemeClr val="dk1"/>
              </a:buClr>
              <a:buSzPts val="1200"/>
              <a:buFont typeface="Calibri"/>
              <a:buNone/>
            </a:pPr>
            <a:r>
              <a:rPr b="1" lang="en-US"/>
              <a:t>Timing: </a:t>
            </a:r>
            <a:r>
              <a:rPr lang="en-US"/>
              <a:t>30 seconds</a:t>
            </a:r>
            <a:endParaRPr/>
          </a:p>
        </p:txBody>
      </p:sp>
      <p:sp>
        <p:nvSpPr>
          <p:cNvPr id="452" name="Google Shape;452;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300"/>
              <a:buFont typeface="Calibri"/>
              <a:buNone/>
            </a:pPr>
            <a:fld id="{00000000-1234-1234-1234-123412341234}" type="slidenum">
              <a:rPr b="0" i="0" lang="en-US" sz="1300" u="none" cap="none" strike="noStrike">
                <a:solidFill>
                  <a:srgbClr val="000000"/>
                </a:solidFill>
                <a:latin typeface="Calibri"/>
                <a:ea typeface="Calibri"/>
                <a:cs typeface="Calibri"/>
                <a:sym typeface="Calibri"/>
              </a:rPr>
              <a:t>‹#›</a:t>
            </a:fld>
            <a:endParaRPr b="0" i="0" sz="13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0" name="Shape 460"/>
        <p:cNvGrpSpPr/>
        <p:nvPr/>
      </p:nvGrpSpPr>
      <p:grpSpPr>
        <a:xfrm>
          <a:off x="0" y="0"/>
          <a:ext cx="0" cy="0"/>
          <a:chOff x="0" y="0"/>
          <a:chExt cx="0" cy="0"/>
        </a:xfrm>
      </p:grpSpPr>
      <p:sp>
        <p:nvSpPr>
          <p:cNvPr id="461" name="Google Shape;461;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62" name="Google Shape;462;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200"/>
              <a:buFont typeface="Calibri"/>
              <a:buNone/>
            </a:pPr>
            <a:r>
              <a:rPr b="1" lang="en-US"/>
              <a:t>SLIDE SCRIPT: </a:t>
            </a:r>
            <a:endParaRPr/>
          </a:p>
          <a:p>
            <a:pPr indent="0" lvl="0" marL="0" marR="0" rtl="0" algn="l">
              <a:lnSpc>
                <a:spcPct val="100000"/>
              </a:lnSpc>
              <a:spcBef>
                <a:spcPts val="0"/>
              </a:spcBef>
              <a:spcAft>
                <a:spcPts val="0"/>
              </a:spcAft>
              <a:buClr>
                <a:schemeClr val="dk1"/>
              </a:buClr>
              <a:buSzPts val="1200"/>
              <a:buFont typeface="Calibri"/>
              <a:buNone/>
            </a:pPr>
            <a:r>
              <a:t/>
            </a:r>
            <a:endParaRPr b="1"/>
          </a:p>
          <a:p>
            <a:pPr indent="0" lvl="0" marL="0" marR="0" rtl="0" algn="l">
              <a:lnSpc>
                <a:spcPct val="100000"/>
              </a:lnSpc>
              <a:spcBef>
                <a:spcPts val="0"/>
              </a:spcBef>
              <a:spcAft>
                <a:spcPts val="0"/>
              </a:spcAft>
              <a:buClr>
                <a:schemeClr val="dk1"/>
              </a:buClr>
              <a:buSzPts val="1200"/>
              <a:buFont typeface="Calibri"/>
              <a:buNone/>
            </a:pPr>
            <a:r>
              <a:rPr b="1" i="1" lang="en-US"/>
              <a:t>INSTRUCTOR NOTES: </a:t>
            </a:r>
            <a:endParaRPr b="1"/>
          </a:p>
          <a:p>
            <a:pPr indent="0" lvl="0" marL="0" marR="0" rtl="0" algn="l">
              <a:lnSpc>
                <a:spcPct val="100000"/>
              </a:lnSpc>
              <a:spcBef>
                <a:spcPts val="0"/>
              </a:spcBef>
              <a:spcAft>
                <a:spcPts val="0"/>
              </a:spcAft>
              <a:buClr>
                <a:schemeClr val="dk1"/>
              </a:buClr>
              <a:buSzPts val="1200"/>
              <a:buFont typeface="Calibri"/>
              <a:buNone/>
            </a:pPr>
            <a:r>
              <a:rPr b="0" i="1" lang="en-US"/>
              <a:t>You will spend most of your time on THIS SINGLE slide. </a:t>
            </a:r>
            <a:r>
              <a:rPr b="1" i="1" lang="en-US" sz="1400"/>
              <a:t>Your Annotated Run Chart or Statistical Process Control Chart </a:t>
            </a:r>
            <a:r>
              <a:rPr b="0" i="1" lang="en-US" sz="1200"/>
              <a:t>provides your audience an immense amount of information about the work you conducted overtime. If you only have a few minutes to pitch or inform others about your work –it would be THIS slide—as it tells your entire improvement story in ONE view.</a:t>
            </a:r>
            <a:endParaRPr b="1" i="1" sz="1200"/>
          </a:p>
          <a:p>
            <a:pPr indent="0" lvl="0" marL="0" marR="0" rtl="0" algn="l">
              <a:lnSpc>
                <a:spcPct val="100000"/>
              </a:lnSpc>
              <a:spcBef>
                <a:spcPts val="0"/>
              </a:spcBef>
              <a:spcAft>
                <a:spcPts val="0"/>
              </a:spcAft>
              <a:buClr>
                <a:schemeClr val="dk1"/>
              </a:buClr>
              <a:buSzPts val="1200"/>
              <a:buFont typeface="Calibri"/>
              <a:buNone/>
            </a:pPr>
            <a:r>
              <a:t/>
            </a:r>
            <a:endParaRPr b="0" i="1"/>
          </a:p>
          <a:p>
            <a:pPr indent="-285750" lvl="0" marL="285750" rtl="0" algn="l">
              <a:spcBef>
                <a:spcPts val="0"/>
              </a:spcBef>
              <a:spcAft>
                <a:spcPts val="0"/>
              </a:spcAft>
              <a:buClr>
                <a:srgbClr val="FF0000"/>
              </a:buClr>
              <a:buSzPts val="1200"/>
              <a:buFont typeface="Arial"/>
              <a:buChar char="•"/>
            </a:pPr>
            <a:r>
              <a:rPr i="1" lang="en-US">
                <a:solidFill>
                  <a:srgbClr val="FF0000"/>
                </a:solidFill>
              </a:rPr>
              <a:t>You will insert your run chart or SPCC </a:t>
            </a:r>
            <a:r>
              <a:rPr i="1" lang="en-US" sz="900">
                <a:solidFill>
                  <a:srgbClr val="FF0000"/>
                </a:solidFill>
              </a:rPr>
              <a:t>for the main outcome measure you have the best data for here</a:t>
            </a:r>
            <a:endParaRPr/>
          </a:p>
          <a:p>
            <a:pPr indent="-285750" lvl="0" marL="285750" rtl="0" algn="l">
              <a:spcBef>
                <a:spcPts val="0"/>
              </a:spcBef>
              <a:spcAft>
                <a:spcPts val="0"/>
              </a:spcAft>
              <a:buClr>
                <a:srgbClr val="FF0000"/>
              </a:buClr>
              <a:buSzPts val="1200"/>
              <a:buFont typeface="Arial"/>
              <a:buChar char="•"/>
            </a:pPr>
            <a:r>
              <a:rPr i="1" lang="en-US">
                <a:solidFill>
                  <a:srgbClr val="FF0000"/>
                </a:solidFill>
              </a:rPr>
              <a:t>Be sure it is annotated with your PDSA cycles.</a:t>
            </a:r>
            <a:endParaRPr/>
          </a:p>
          <a:p>
            <a:pPr indent="-285750" lvl="0" marL="285750" rtl="0" algn="l">
              <a:spcBef>
                <a:spcPts val="0"/>
              </a:spcBef>
              <a:spcAft>
                <a:spcPts val="0"/>
              </a:spcAft>
              <a:buClr>
                <a:srgbClr val="FF0000"/>
              </a:buClr>
              <a:buSzPts val="1200"/>
              <a:buFont typeface="Arial"/>
              <a:buChar char="•"/>
            </a:pPr>
            <a:r>
              <a:rPr i="1" lang="en-US">
                <a:solidFill>
                  <a:srgbClr val="FF0000"/>
                </a:solidFill>
              </a:rPr>
              <a:t>The chart should be interpretable at-a-glance but we encourage you to take your time to explain the chart to orient your audience. For example:</a:t>
            </a:r>
            <a:endParaRPr/>
          </a:p>
          <a:p>
            <a:pPr indent="-285750" lvl="1" marL="742950" rtl="0" algn="l">
              <a:spcBef>
                <a:spcPts val="0"/>
              </a:spcBef>
              <a:spcAft>
                <a:spcPts val="0"/>
              </a:spcAft>
              <a:buClr>
                <a:schemeClr val="dk1"/>
              </a:buClr>
              <a:buSzPts val="1200"/>
              <a:buFont typeface="Arial"/>
              <a:buChar char="•"/>
            </a:pPr>
            <a:r>
              <a:rPr i="1" lang="en-US"/>
              <a:t>This is a run chart tracking X conducted in Y from Date to Date. </a:t>
            </a:r>
            <a:endParaRPr/>
          </a:p>
          <a:p>
            <a:pPr indent="-285750" lvl="1" marL="742950" rtl="0" algn="l">
              <a:spcBef>
                <a:spcPts val="0"/>
              </a:spcBef>
              <a:spcAft>
                <a:spcPts val="0"/>
              </a:spcAft>
              <a:buClr>
                <a:schemeClr val="dk1"/>
              </a:buClr>
              <a:buSzPts val="1200"/>
              <a:buFont typeface="Arial"/>
              <a:buChar char="•"/>
            </a:pPr>
            <a:r>
              <a:rPr i="1" lang="en-US"/>
              <a:t>The desired direction of our AIM is up or down.</a:t>
            </a:r>
            <a:endParaRPr/>
          </a:p>
          <a:p>
            <a:pPr indent="-285750" lvl="1" marL="742950" rtl="0" algn="l">
              <a:spcBef>
                <a:spcPts val="0"/>
              </a:spcBef>
              <a:spcAft>
                <a:spcPts val="0"/>
              </a:spcAft>
              <a:buClr>
                <a:schemeClr val="dk1"/>
              </a:buClr>
              <a:buSzPts val="1200"/>
              <a:buFont typeface="Arial"/>
              <a:buChar char="•"/>
            </a:pPr>
            <a:r>
              <a:rPr i="1" lang="en-US"/>
              <a:t>You will note that the Y axis is your main outcome measure and </a:t>
            </a:r>
            <a:endParaRPr/>
          </a:p>
          <a:p>
            <a:pPr indent="-285750" lvl="1" marL="742950" rtl="0" algn="l">
              <a:spcBef>
                <a:spcPts val="0"/>
              </a:spcBef>
              <a:spcAft>
                <a:spcPts val="0"/>
              </a:spcAft>
              <a:buClr>
                <a:schemeClr val="dk1"/>
              </a:buClr>
              <a:buSzPts val="1200"/>
              <a:buFont typeface="Arial"/>
              <a:buChar char="•"/>
            </a:pPr>
            <a:r>
              <a:rPr i="1" lang="en-US"/>
              <a:t>The X axis demonstrates the data plotted [weekly/monthly] over time</a:t>
            </a:r>
            <a:endParaRPr/>
          </a:p>
          <a:p>
            <a:pPr indent="-285750" lvl="1" marL="742950" rtl="0" algn="l">
              <a:spcBef>
                <a:spcPts val="0"/>
              </a:spcBef>
              <a:spcAft>
                <a:spcPts val="0"/>
              </a:spcAft>
              <a:buClr>
                <a:schemeClr val="dk1"/>
              </a:buClr>
              <a:buSzPts val="1200"/>
              <a:buFont typeface="Arial"/>
              <a:buChar char="•"/>
            </a:pPr>
            <a:r>
              <a:rPr i="1" lang="en-US"/>
              <a:t>Call out your aim or goal line and median line</a:t>
            </a:r>
            <a:endParaRPr/>
          </a:p>
          <a:p>
            <a:pPr indent="-285750" lvl="1" marL="742950" rtl="0" algn="l">
              <a:spcBef>
                <a:spcPts val="0"/>
              </a:spcBef>
              <a:spcAft>
                <a:spcPts val="0"/>
              </a:spcAft>
              <a:buClr>
                <a:schemeClr val="dk1"/>
              </a:buClr>
              <a:buSzPts val="1200"/>
              <a:buFont typeface="Arial"/>
              <a:buChar char="•"/>
            </a:pPr>
            <a:r>
              <a:rPr i="1" lang="en-US"/>
              <a:t>Spend time talking about specific PDSAs that drove your data in the desired direction and also where your tests of change did NOT go in the predicted direction.</a:t>
            </a:r>
            <a:endParaRPr/>
          </a:p>
          <a:p>
            <a:pPr indent="0" lvl="0" marL="0" rtl="0" algn="l">
              <a:spcBef>
                <a:spcPts val="0"/>
              </a:spcBef>
              <a:spcAft>
                <a:spcPts val="0"/>
              </a:spcAft>
              <a:buNone/>
            </a:pPr>
            <a:r>
              <a:t/>
            </a:r>
            <a:endParaRPr/>
          </a:p>
          <a:p>
            <a:pPr indent="0" lvl="0" marL="0" marR="0" rtl="0" algn="l">
              <a:lnSpc>
                <a:spcPct val="100000"/>
              </a:lnSpc>
              <a:spcBef>
                <a:spcPts val="0"/>
              </a:spcBef>
              <a:spcAft>
                <a:spcPts val="0"/>
              </a:spcAft>
              <a:buClr>
                <a:schemeClr val="dk1"/>
              </a:buClr>
              <a:buSzPts val="1200"/>
              <a:buFont typeface="Calibri"/>
              <a:buNone/>
            </a:pPr>
            <a:r>
              <a:rPr b="1" lang="en-US"/>
              <a:t>TIMING: </a:t>
            </a:r>
            <a:r>
              <a:rPr b="0" lang="en-US"/>
              <a:t>2 minutes</a:t>
            </a:r>
            <a:endParaRPr/>
          </a:p>
          <a:p>
            <a:pPr indent="0" lvl="0" marL="0" rtl="0" algn="l">
              <a:spcBef>
                <a:spcPts val="0"/>
              </a:spcBef>
              <a:spcAft>
                <a:spcPts val="0"/>
              </a:spcAft>
              <a:buNone/>
            </a:pPr>
            <a:r>
              <a:t/>
            </a:r>
            <a:endParaRPr/>
          </a:p>
        </p:txBody>
      </p:sp>
      <p:sp>
        <p:nvSpPr>
          <p:cNvPr id="463" name="Google Shape;463;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15" name="Shape 15"/>
        <p:cNvGrpSpPr/>
        <p:nvPr/>
      </p:nvGrpSpPr>
      <p:grpSpPr>
        <a:xfrm>
          <a:off x="0" y="0"/>
          <a:ext cx="0" cy="0"/>
          <a:chOff x="0" y="0"/>
          <a:chExt cx="0" cy="0"/>
        </a:xfrm>
      </p:grpSpPr>
      <p:sp>
        <p:nvSpPr>
          <p:cNvPr id="16" name="Google Shape;16;p14"/>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14"/>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18" name="Google Shape;18;p14"/>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9" name="Google Shape;19;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26" name="Shape 126"/>
        <p:cNvGrpSpPr/>
        <p:nvPr/>
      </p:nvGrpSpPr>
      <p:grpSpPr>
        <a:xfrm>
          <a:off x="0" y="0"/>
          <a:ext cx="0" cy="0"/>
          <a:chOff x="0" y="0"/>
          <a:chExt cx="0" cy="0"/>
        </a:xfrm>
      </p:grpSpPr>
      <p:sp>
        <p:nvSpPr>
          <p:cNvPr id="127" name="Google Shape;127;p2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8" name="Google Shape;128;p29"/>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9" name="Google Shape;129;p2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0" name="Google Shape;130;p2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1" name="Google Shape;131;p2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132" name="Google Shape;132;p29"/>
          <p:cNvSpPr/>
          <p:nvPr/>
        </p:nvSpPr>
        <p:spPr>
          <a:xfrm>
            <a:off x="1889760" y="6629400"/>
            <a:ext cx="1463040" cy="68356"/>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3" name="Google Shape;133;p29"/>
          <p:cNvSpPr/>
          <p:nvPr/>
        </p:nvSpPr>
        <p:spPr>
          <a:xfrm>
            <a:off x="5059680" y="6629400"/>
            <a:ext cx="6827520" cy="68356"/>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4" name="Google Shape;134;p29"/>
          <p:cNvSpPr/>
          <p:nvPr/>
        </p:nvSpPr>
        <p:spPr>
          <a:xfrm>
            <a:off x="304800" y="6629400"/>
            <a:ext cx="1463040" cy="68356"/>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5" name="Google Shape;135;p29"/>
          <p:cNvSpPr/>
          <p:nvPr/>
        </p:nvSpPr>
        <p:spPr>
          <a:xfrm>
            <a:off x="3474720" y="6629400"/>
            <a:ext cx="1463040" cy="68356"/>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cxnSp>
        <p:nvCxnSpPr>
          <p:cNvPr id="136" name="Google Shape;136;p29"/>
          <p:cNvCxnSpPr/>
          <p:nvPr/>
        </p:nvCxnSpPr>
        <p:spPr>
          <a:xfrm>
            <a:off x="0" y="758952"/>
            <a:ext cx="12192000" cy="0"/>
          </a:xfrm>
          <a:prstGeom prst="straightConnector1">
            <a:avLst/>
          </a:prstGeom>
          <a:noFill/>
          <a:ln cap="flat" cmpd="sng" w="9525">
            <a:solidFill>
              <a:schemeClr val="accent1"/>
            </a:solidFill>
            <a:prstDash val="solid"/>
            <a:miter lim="800000"/>
            <a:headEnd len="sm" w="sm" type="none"/>
            <a:tailEnd len="sm" w="sm" type="none"/>
          </a:ln>
        </p:spPr>
      </p:cxnSp>
      <p:sp>
        <p:nvSpPr>
          <p:cNvPr id="137" name="Google Shape;137;p29"/>
          <p:cNvSpPr/>
          <p:nvPr/>
        </p:nvSpPr>
        <p:spPr>
          <a:xfrm>
            <a:off x="0" y="0"/>
            <a:ext cx="12192000" cy="76298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8" name="Google Shape;138;p29"/>
          <p:cNvSpPr txBox="1"/>
          <p:nvPr/>
        </p:nvSpPr>
        <p:spPr>
          <a:xfrm>
            <a:off x="6096001" y="236356"/>
            <a:ext cx="5689600" cy="335144"/>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None/>
            </a:pPr>
            <a:r>
              <a:t/>
            </a:r>
            <a:endParaRPr b="0" i="0" sz="1400" u="none" cap="none" strike="noStrike">
              <a:solidFill>
                <a:schemeClr val="lt1"/>
              </a:solidFill>
              <a:latin typeface="Arial"/>
              <a:ea typeface="Arial"/>
              <a:cs typeface="Arial"/>
              <a:sym typeface="Arial"/>
            </a:endParaRPr>
          </a:p>
        </p:txBody>
      </p:sp>
      <p:sp>
        <p:nvSpPr>
          <p:cNvPr id="139" name="Google Shape;139;p29"/>
          <p:cNvSpPr/>
          <p:nvPr/>
        </p:nvSpPr>
        <p:spPr>
          <a:xfrm>
            <a:off x="406400" y="228601"/>
            <a:ext cx="3657600" cy="363070"/>
          </a:xfrm>
          <a:prstGeom prst="rect">
            <a:avLst/>
          </a:prstGeom>
          <a:noFill/>
          <a:ln>
            <a:noFill/>
          </a:ln>
        </p:spPr>
      </p:sp>
      <p:sp>
        <p:nvSpPr>
          <p:cNvPr id="140" name="Google Shape;140;p29"/>
          <p:cNvSpPr/>
          <p:nvPr/>
        </p:nvSpPr>
        <p:spPr>
          <a:xfrm>
            <a:off x="9279737" y="94824"/>
            <a:ext cx="2535123" cy="570402"/>
          </a:xfrm>
          <a:prstGeom prst="rect">
            <a:avLst/>
          </a:prstGeom>
          <a:noFill/>
          <a:ln>
            <a:noFill/>
          </a:ln>
        </p:spPr>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41" name="Shape 141"/>
        <p:cNvGrpSpPr/>
        <p:nvPr/>
      </p:nvGrpSpPr>
      <p:grpSpPr>
        <a:xfrm>
          <a:off x="0" y="0"/>
          <a:ext cx="0" cy="0"/>
          <a:chOff x="0" y="0"/>
          <a:chExt cx="0" cy="0"/>
        </a:xfrm>
      </p:grpSpPr>
      <p:sp>
        <p:nvSpPr>
          <p:cNvPr id="142" name="Google Shape;142;p30"/>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43" name="Google Shape;143;p30"/>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4" name="Google Shape;144;p3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5" name="Google Shape;145;p3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6" name="Google Shape;146;p3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147" name="Google Shape;147;p30"/>
          <p:cNvSpPr/>
          <p:nvPr/>
        </p:nvSpPr>
        <p:spPr>
          <a:xfrm rot="5400000">
            <a:off x="-292291" y="1923288"/>
            <a:ext cx="1097280" cy="85344"/>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8" name="Google Shape;148;p30"/>
          <p:cNvSpPr/>
          <p:nvPr/>
        </p:nvSpPr>
        <p:spPr>
          <a:xfrm rot="5400000">
            <a:off x="-1158106" y="5166544"/>
            <a:ext cx="2828594" cy="85027"/>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9" name="Google Shape;149;p30"/>
          <p:cNvSpPr/>
          <p:nvPr/>
        </p:nvSpPr>
        <p:spPr>
          <a:xfrm rot="5400000">
            <a:off x="-292608" y="734568"/>
            <a:ext cx="1097280" cy="85344"/>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0" name="Google Shape;150;p30"/>
          <p:cNvSpPr/>
          <p:nvPr/>
        </p:nvSpPr>
        <p:spPr>
          <a:xfrm rot="5400000">
            <a:off x="-292291" y="3112008"/>
            <a:ext cx="1097280" cy="85344"/>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1" name="Google Shape;151;p30"/>
          <p:cNvSpPr/>
          <p:nvPr/>
        </p:nvSpPr>
        <p:spPr>
          <a:xfrm rot="5400000">
            <a:off x="8257033" y="2923034"/>
            <a:ext cx="6857999" cy="1011936"/>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cxnSp>
        <p:nvCxnSpPr>
          <p:cNvPr id="152" name="Google Shape;152;p30"/>
          <p:cNvCxnSpPr/>
          <p:nvPr/>
        </p:nvCxnSpPr>
        <p:spPr>
          <a:xfrm rot="5400000">
            <a:off x="7751063" y="3429001"/>
            <a:ext cx="6858000" cy="0"/>
          </a:xfrm>
          <a:prstGeom prst="straightConnector1">
            <a:avLst/>
          </a:prstGeom>
          <a:noFill/>
          <a:ln cap="flat" cmpd="sng" w="9525">
            <a:solidFill>
              <a:schemeClr val="accent1"/>
            </a:solidFill>
            <a:prstDash val="solid"/>
            <a:miter lim="800000"/>
            <a:headEnd len="sm" w="sm" type="none"/>
            <a:tailEnd len="sm" w="sm" type="none"/>
          </a:ln>
        </p:spPr>
      </p:cxnSp>
      <p:sp>
        <p:nvSpPr>
          <p:cNvPr id="153" name="Google Shape;153;p30"/>
          <p:cNvSpPr/>
          <p:nvPr/>
        </p:nvSpPr>
        <p:spPr>
          <a:xfrm rot="5400000">
            <a:off x="10273551" y="1434353"/>
            <a:ext cx="2743200" cy="484093"/>
          </a:xfrm>
          <a:prstGeom prst="rect">
            <a:avLst/>
          </a:prstGeom>
          <a:noFill/>
          <a:ln>
            <a:noFill/>
          </a:ln>
        </p:spPr>
      </p:sp>
      <p:sp>
        <p:nvSpPr>
          <p:cNvPr id="154" name="Google Shape;154;p30"/>
          <p:cNvSpPr/>
          <p:nvPr/>
        </p:nvSpPr>
        <p:spPr>
          <a:xfrm rot="5400000">
            <a:off x="10735361" y="5255837"/>
            <a:ext cx="1901342" cy="760536"/>
          </a:xfrm>
          <a:prstGeom prst="rect">
            <a:avLst/>
          </a:prstGeom>
          <a:noFill/>
          <a:ln>
            <a:noFill/>
          </a:ln>
        </p:spPr>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Green Map">
  <p:cSld name="Title Slide Green Map">
    <p:spTree>
      <p:nvGrpSpPr>
        <p:cNvPr id="155" name="Shape 155"/>
        <p:cNvGrpSpPr/>
        <p:nvPr/>
      </p:nvGrpSpPr>
      <p:grpSpPr>
        <a:xfrm>
          <a:off x="0" y="0"/>
          <a:ext cx="0" cy="0"/>
          <a:chOff x="0" y="0"/>
          <a:chExt cx="0" cy="0"/>
        </a:xfrm>
      </p:grpSpPr>
      <p:sp>
        <p:nvSpPr>
          <p:cNvPr id="156" name="Google Shape;156;p31"/>
          <p:cNvSpPr/>
          <p:nvPr/>
        </p:nvSpPr>
        <p:spPr>
          <a:xfrm>
            <a:off x="0" y="0"/>
            <a:ext cx="12192000" cy="4203700"/>
          </a:xfrm>
          <a:prstGeom prst="rect">
            <a:avLst/>
          </a:prstGeom>
          <a:noFill/>
          <a:ln>
            <a:noFill/>
          </a:ln>
        </p:spPr>
      </p:sp>
      <p:cxnSp>
        <p:nvCxnSpPr>
          <p:cNvPr id="157" name="Google Shape;157;p31"/>
          <p:cNvCxnSpPr/>
          <p:nvPr/>
        </p:nvCxnSpPr>
        <p:spPr>
          <a:xfrm>
            <a:off x="0" y="4201028"/>
            <a:ext cx="12192000" cy="0"/>
          </a:xfrm>
          <a:prstGeom prst="straightConnector1">
            <a:avLst/>
          </a:prstGeom>
          <a:noFill/>
          <a:ln cap="flat" cmpd="sng" w="9525">
            <a:solidFill>
              <a:srgbClr val="00562F"/>
            </a:solidFill>
            <a:prstDash val="solid"/>
            <a:miter lim="800000"/>
            <a:headEnd len="sm" w="sm" type="none"/>
            <a:tailEnd len="sm" w="sm" type="none"/>
          </a:ln>
          <a:effectLst>
            <a:outerShdw blurRad="40000" rotWithShape="0">
              <a:srgbClr val="000000">
                <a:alpha val="37647"/>
              </a:srgbClr>
            </a:outerShdw>
          </a:effectLst>
        </p:spPr>
      </p:cxnSp>
      <p:sp>
        <p:nvSpPr>
          <p:cNvPr id="158" name="Google Shape;158;p31"/>
          <p:cNvSpPr/>
          <p:nvPr/>
        </p:nvSpPr>
        <p:spPr>
          <a:xfrm>
            <a:off x="7921357" y="6193726"/>
            <a:ext cx="3657600" cy="363072"/>
          </a:xfrm>
          <a:prstGeom prst="rect">
            <a:avLst/>
          </a:prstGeom>
          <a:noFill/>
          <a:ln>
            <a:noFill/>
          </a:ln>
        </p:spPr>
      </p:sp>
    </p:spTree>
  </p:cSld>
  <p:clrMapOvr>
    <a:masterClrMapping/>
  </p:clrMapOvr>
  <p:extLst>
    <p:ext uri="{DCECCB84-F9BA-43D5-87BE-67443E8EF086}">
      <p15:sldGuideLst>
        <p15:guide id="1" orient="horz" pos="2160">
          <p15:clr>
            <a:srgbClr val="FBAE40"/>
          </p15:clr>
        </p15:guide>
        <p15:guide id="2" pos="3840">
          <p15:clr>
            <a:srgbClr val="FBAE40"/>
          </p15:clr>
        </p15:guide>
        <p15:guide id="3" pos="384">
          <p15:clr>
            <a:srgbClr val="FBAE40"/>
          </p15:clr>
        </p15:guide>
        <p15:guide id="4" pos="7296">
          <p15:clr>
            <a:srgbClr val="FBAE40"/>
          </p15:clr>
        </p15:guide>
        <p15:guide id="5" orient="horz" pos="2928">
          <p15:clr>
            <a:srgbClr val="FBAE40"/>
          </p15:clr>
        </p15:guide>
        <p15:guide id="6" orient="horz" pos="4128">
          <p15:clr>
            <a:srgbClr val="FBAE40"/>
          </p15:clr>
        </p15:guide>
        <p15:guide id="7" pos="7424">
          <p15:clr>
            <a:srgbClr val="FBAE40"/>
          </p15:clr>
        </p15:guide>
        <p15:guide id="8" orient="horz" pos="3624">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65" name="Shape 165"/>
        <p:cNvGrpSpPr/>
        <p:nvPr/>
      </p:nvGrpSpPr>
      <p:grpSpPr>
        <a:xfrm>
          <a:off x="0" y="0"/>
          <a:ext cx="0" cy="0"/>
          <a:chOff x="0" y="0"/>
          <a:chExt cx="0" cy="0"/>
        </a:xfrm>
      </p:grpSpPr>
      <p:sp>
        <p:nvSpPr>
          <p:cNvPr id="166" name="Google Shape;166;p16"/>
          <p:cNvSpPr txBox="1"/>
          <p:nvPr>
            <p:ph idx="10" type="dt"/>
          </p:nvPr>
        </p:nvSpPr>
        <p:spPr>
          <a:xfrm>
            <a:off x="609600" y="6356351"/>
            <a:ext cx="28448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7" name="Google Shape;167;p16"/>
          <p:cNvSpPr txBox="1"/>
          <p:nvPr>
            <p:ph idx="11" type="ftr"/>
          </p:nvPr>
        </p:nvSpPr>
        <p:spPr>
          <a:xfrm>
            <a:off x="4165600" y="6356351"/>
            <a:ext cx="3860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8" name="Google Shape;168;p16"/>
          <p:cNvSpPr txBox="1"/>
          <p:nvPr>
            <p:ph idx="12" type="sldNum"/>
          </p:nvPr>
        </p:nvSpPr>
        <p:spPr>
          <a:xfrm>
            <a:off x="8737600" y="6356351"/>
            <a:ext cx="28448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69" name="Shape 169"/>
        <p:cNvGrpSpPr/>
        <p:nvPr/>
      </p:nvGrpSpPr>
      <p:grpSpPr>
        <a:xfrm>
          <a:off x="0" y="0"/>
          <a:ext cx="0" cy="0"/>
          <a:chOff x="0" y="0"/>
          <a:chExt cx="0" cy="0"/>
        </a:xfrm>
      </p:grpSpPr>
      <p:sp>
        <p:nvSpPr>
          <p:cNvPr id="170" name="Google Shape;170;p17"/>
          <p:cNvSpPr txBox="1"/>
          <p:nvPr>
            <p:ph type="title"/>
          </p:nvPr>
        </p:nvSpPr>
        <p:spPr>
          <a:xfrm>
            <a:off x="609600" y="274638"/>
            <a:ext cx="109728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1" name="Google Shape;171;p17"/>
          <p:cNvSpPr txBox="1"/>
          <p:nvPr>
            <p:ph idx="1" type="body"/>
          </p:nvPr>
        </p:nvSpPr>
        <p:spPr>
          <a:xfrm>
            <a:off x="609600" y="1600201"/>
            <a:ext cx="109728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72" name="Google Shape;172;p17"/>
          <p:cNvSpPr txBox="1"/>
          <p:nvPr>
            <p:ph idx="10" type="dt"/>
          </p:nvPr>
        </p:nvSpPr>
        <p:spPr>
          <a:xfrm>
            <a:off x="609600" y="6356351"/>
            <a:ext cx="28448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3" name="Google Shape;173;p17"/>
          <p:cNvSpPr txBox="1"/>
          <p:nvPr>
            <p:ph idx="11" type="ftr"/>
          </p:nvPr>
        </p:nvSpPr>
        <p:spPr>
          <a:xfrm>
            <a:off x="4165600" y="6356351"/>
            <a:ext cx="3860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4" name="Google Shape;174;p17"/>
          <p:cNvSpPr txBox="1"/>
          <p:nvPr>
            <p:ph idx="12" type="sldNum"/>
          </p:nvPr>
        </p:nvSpPr>
        <p:spPr>
          <a:xfrm>
            <a:off x="8737600" y="6356351"/>
            <a:ext cx="28448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75" name="Shape 175"/>
        <p:cNvGrpSpPr/>
        <p:nvPr/>
      </p:nvGrpSpPr>
      <p:grpSpPr>
        <a:xfrm>
          <a:off x="0" y="0"/>
          <a:ext cx="0" cy="0"/>
          <a:chOff x="0" y="0"/>
          <a:chExt cx="0" cy="0"/>
        </a:xfrm>
      </p:grpSpPr>
      <p:sp>
        <p:nvSpPr>
          <p:cNvPr id="176" name="Google Shape;176;p18"/>
          <p:cNvSpPr txBox="1"/>
          <p:nvPr>
            <p:ph type="title"/>
          </p:nvPr>
        </p:nvSpPr>
        <p:spPr>
          <a:xfrm>
            <a:off x="609600" y="274638"/>
            <a:ext cx="109728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7" name="Google Shape;177;p18"/>
          <p:cNvSpPr txBox="1"/>
          <p:nvPr>
            <p:ph idx="10" type="dt"/>
          </p:nvPr>
        </p:nvSpPr>
        <p:spPr>
          <a:xfrm>
            <a:off x="609600" y="6356351"/>
            <a:ext cx="28448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8" name="Google Shape;178;p18"/>
          <p:cNvSpPr txBox="1"/>
          <p:nvPr>
            <p:ph idx="11" type="ftr"/>
          </p:nvPr>
        </p:nvSpPr>
        <p:spPr>
          <a:xfrm>
            <a:off x="4165600" y="6356351"/>
            <a:ext cx="3860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9" name="Google Shape;179;p18"/>
          <p:cNvSpPr txBox="1"/>
          <p:nvPr>
            <p:ph idx="12" type="sldNum"/>
          </p:nvPr>
        </p:nvSpPr>
        <p:spPr>
          <a:xfrm>
            <a:off x="8737600" y="6356351"/>
            <a:ext cx="28448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80" name="Shape 180"/>
        <p:cNvGrpSpPr/>
        <p:nvPr/>
      </p:nvGrpSpPr>
      <p:grpSpPr>
        <a:xfrm>
          <a:off x="0" y="0"/>
          <a:ext cx="0" cy="0"/>
          <a:chOff x="0" y="0"/>
          <a:chExt cx="0" cy="0"/>
        </a:xfrm>
      </p:grpSpPr>
      <p:sp>
        <p:nvSpPr>
          <p:cNvPr id="181" name="Google Shape;181;p32"/>
          <p:cNvSpPr txBox="1"/>
          <p:nvPr>
            <p:ph type="ctrTitle"/>
          </p:nvPr>
        </p:nvSpPr>
        <p:spPr>
          <a:xfrm>
            <a:off x="914400" y="2130426"/>
            <a:ext cx="103632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82" name="Google Shape;182;p32"/>
          <p:cNvSpPr txBox="1"/>
          <p:nvPr>
            <p:ph idx="1" type="subTitle"/>
          </p:nvPr>
        </p:nvSpPr>
        <p:spPr>
          <a:xfrm>
            <a:off x="1828800" y="3886200"/>
            <a:ext cx="85344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83" name="Google Shape;183;p32"/>
          <p:cNvSpPr txBox="1"/>
          <p:nvPr>
            <p:ph idx="10" type="dt"/>
          </p:nvPr>
        </p:nvSpPr>
        <p:spPr>
          <a:xfrm>
            <a:off x="609600" y="6356351"/>
            <a:ext cx="28448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4" name="Google Shape;184;p32"/>
          <p:cNvSpPr txBox="1"/>
          <p:nvPr>
            <p:ph idx="11" type="ftr"/>
          </p:nvPr>
        </p:nvSpPr>
        <p:spPr>
          <a:xfrm>
            <a:off x="4165600" y="6356351"/>
            <a:ext cx="3860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5" name="Google Shape;185;p32"/>
          <p:cNvSpPr txBox="1"/>
          <p:nvPr>
            <p:ph idx="12" type="sldNum"/>
          </p:nvPr>
        </p:nvSpPr>
        <p:spPr>
          <a:xfrm>
            <a:off x="8737600" y="6356351"/>
            <a:ext cx="28448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86" name="Shape 186"/>
        <p:cNvGrpSpPr/>
        <p:nvPr/>
      </p:nvGrpSpPr>
      <p:grpSpPr>
        <a:xfrm>
          <a:off x="0" y="0"/>
          <a:ext cx="0" cy="0"/>
          <a:chOff x="0" y="0"/>
          <a:chExt cx="0" cy="0"/>
        </a:xfrm>
      </p:grpSpPr>
      <p:sp>
        <p:nvSpPr>
          <p:cNvPr id="187" name="Google Shape;187;p33"/>
          <p:cNvSpPr txBox="1"/>
          <p:nvPr>
            <p:ph type="title"/>
          </p:nvPr>
        </p:nvSpPr>
        <p:spPr>
          <a:xfrm>
            <a:off x="963084" y="4406901"/>
            <a:ext cx="103632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88" name="Google Shape;188;p33"/>
          <p:cNvSpPr txBox="1"/>
          <p:nvPr>
            <p:ph idx="1" type="body"/>
          </p:nvPr>
        </p:nvSpPr>
        <p:spPr>
          <a:xfrm>
            <a:off x="963084" y="2906713"/>
            <a:ext cx="103632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189" name="Google Shape;189;p33"/>
          <p:cNvSpPr txBox="1"/>
          <p:nvPr>
            <p:ph idx="10" type="dt"/>
          </p:nvPr>
        </p:nvSpPr>
        <p:spPr>
          <a:xfrm>
            <a:off x="609600" y="6356351"/>
            <a:ext cx="28448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0" name="Google Shape;190;p33"/>
          <p:cNvSpPr txBox="1"/>
          <p:nvPr>
            <p:ph idx="11" type="ftr"/>
          </p:nvPr>
        </p:nvSpPr>
        <p:spPr>
          <a:xfrm>
            <a:off x="4165600" y="6356351"/>
            <a:ext cx="3860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1" name="Google Shape;191;p33"/>
          <p:cNvSpPr txBox="1"/>
          <p:nvPr>
            <p:ph idx="12" type="sldNum"/>
          </p:nvPr>
        </p:nvSpPr>
        <p:spPr>
          <a:xfrm>
            <a:off x="8737600" y="6356351"/>
            <a:ext cx="28448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192" name="Shape 192"/>
        <p:cNvGrpSpPr/>
        <p:nvPr/>
      </p:nvGrpSpPr>
      <p:grpSpPr>
        <a:xfrm>
          <a:off x="0" y="0"/>
          <a:ext cx="0" cy="0"/>
          <a:chOff x="0" y="0"/>
          <a:chExt cx="0" cy="0"/>
        </a:xfrm>
      </p:grpSpPr>
      <p:sp>
        <p:nvSpPr>
          <p:cNvPr id="193" name="Google Shape;193;p34"/>
          <p:cNvSpPr txBox="1"/>
          <p:nvPr>
            <p:ph type="title"/>
          </p:nvPr>
        </p:nvSpPr>
        <p:spPr>
          <a:xfrm>
            <a:off x="609600" y="274638"/>
            <a:ext cx="109728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4" name="Google Shape;194;p34"/>
          <p:cNvSpPr txBox="1"/>
          <p:nvPr>
            <p:ph idx="1" type="body"/>
          </p:nvPr>
        </p:nvSpPr>
        <p:spPr>
          <a:xfrm>
            <a:off x="609600" y="1600201"/>
            <a:ext cx="53848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195" name="Google Shape;195;p34"/>
          <p:cNvSpPr txBox="1"/>
          <p:nvPr>
            <p:ph idx="2" type="body"/>
          </p:nvPr>
        </p:nvSpPr>
        <p:spPr>
          <a:xfrm>
            <a:off x="6197600" y="1600201"/>
            <a:ext cx="53848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196" name="Google Shape;196;p34"/>
          <p:cNvSpPr txBox="1"/>
          <p:nvPr>
            <p:ph idx="10" type="dt"/>
          </p:nvPr>
        </p:nvSpPr>
        <p:spPr>
          <a:xfrm>
            <a:off x="609600" y="6356351"/>
            <a:ext cx="28448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7" name="Google Shape;197;p34"/>
          <p:cNvSpPr txBox="1"/>
          <p:nvPr>
            <p:ph idx="11" type="ftr"/>
          </p:nvPr>
        </p:nvSpPr>
        <p:spPr>
          <a:xfrm>
            <a:off x="4165600" y="6356351"/>
            <a:ext cx="3860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8" name="Google Shape;198;p34"/>
          <p:cNvSpPr txBox="1"/>
          <p:nvPr>
            <p:ph idx="12" type="sldNum"/>
          </p:nvPr>
        </p:nvSpPr>
        <p:spPr>
          <a:xfrm>
            <a:off x="8737600" y="6356351"/>
            <a:ext cx="28448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199" name="Shape 199"/>
        <p:cNvGrpSpPr/>
        <p:nvPr/>
      </p:nvGrpSpPr>
      <p:grpSpPr>
        <a:xfrm>
          <a:off x="0" y="0"/>
          <a:ext cx="0" cy="0"/>
          <a:chOff x="0" y="0"/>
          <a:chExt cx="0" cy="0"/>
        </a:xfrm>
      </p:grpSpPr>
      <p:sp>
        <p:nvSpPr>
          <p:cNvPr id="200" name="Google Shape;200;p35"/>
          <p:cNvSpPr txBox="1"/>
          <p:nvPr>
            <p:ph type="title"/>
          </p:nvPr>
        </p:nvSpPr>
        <p:spPr>
          <a:xfrm>
            <a:off x="609600" y="274638"/>
            <a:ext cx="109728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01" name="Google Shape;201;p35"/>
          <p:cNvSpPr txBox="1"/>
          <p:nvPr>
            <p:ph idx="1" type="body"/>
          </p:nvPr>
        </p:nvSpPr>
        <p:spPr>
          <a:xfrm>
            <a:off x="609600" y="1535113"/>
            <a:ext cx="5386917"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202" name="Google Shape;202;p35"/>
          <p:cNvSpPr txBox="1"/>
          <p:nvPr>
            <p:ph idx="2" type="body"/>
          </p:nvPr>
        </p:nvSpPr>
        <p:spPr>
          <a:xfrm>
            <a:off x="609600" y="2174875"/>
            <a:ext cx="5386917"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203" name="Google Shape;203;p35"/>
          <p:cNvSpPr txBox="1"/>
          <p:nvPr>
            <p:ph idx="3" type="body"/>
          </p:nvPr>
        </p:nvSpPr>
        <p:spPr>
          <a:xfrm>
            <a:off x="6193368" y="1535113"/>
            <a:ext cx="5389033"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204" name="Google Shape;204;p35"/>
          <p:cNvSpPr txBox="1"/>
          <p:nvPr>
            <p:ph idx="4" type="body"/>
          </p:nvPr>
        </p:nvSpPr>
        <p:spPr>
          <a:xfrm>
            <a:off x="6193368" y="2174875"/>
            <a:ext cx="5389033"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205" name="Google Shape;205;p35"/>
          <p:cNvSpPr txBox="1"/>
          <p:nvPr>
            <p:ph idx="10" type="dt"/>
          </p:nvPr>
        </p:nvSpPr>
        <p:spPr>
          <a:xfrm>
            <a:off x="609600" y="6356351"/>
            <a:ext cx="28448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6" name="Google Shape;206;p35"/>
          <p:cNvSpPr txBox="1"/>
          <p:nvPr>
            <p:ph idx="11" type="ftr"/>
          </p:nvPr>
        </p:nvSpPr>
        <p:spPr>
          <a:xfrm>
            <a:off x="4165600" y="6356351"/>
            <a:ext cx="3860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7" name="Google Shape;207;p35"/>
          <p:cNvSpPr txBox="1"/>
          <p:nvPr>
            <p:ph idx="12" type="sldNum"/>
          </p:nvPr>
        </p:nvSpPr>
        <p:spPr>
          <a:xfrm>
            <a:off x="8737600" y="6356351"/>
            <a:ext cx="28448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2" name="Shape 22"/>
        <p:cNvGrpSpPr/>
        <p:nvPr/>
      </p:nvGrpSpPr>
      <p:grpSpPr>
        <a:xfrm>
          <a:off x="0" y="0"/>
          <a:ext cx="0" cy="0"/>
          <a:chOff x="0" y="0"/>
          <a:chExt cx="0" cy="0"/>
        </a:xfrm>
      </p:grpSpPr>
      <p:sp>
        <p:nvSpPr>
          <p:cNvPr id="23" name="Google Shape;23;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208" name="Shape 208"/>
        <p:cNvGrpSpPr/>
        <p:nvPr/>
      </p:nvGrpSpPr>
      <p:grpSpPr>
        <a:xfrm>
          <a:off x="0" y="0"/>
          <a:ext cx="0" cy="0"/>
          <a:chOff x="0" y="0"/>
          <a:chExt cx="0" cy="0"/>
        </a:xfrm>
      </p:grpSpPr>
      <p:sp>
        <p:nvSpPr>
          <p:cNvPr id="209" name="Google Shape;209;p36"/>
          <p:cNvSpPr txBox="1"/>
          <p:nvPr>
            <p:ph type="title"/>
          </p:nvPr>
        </p:nvSpPr>
        <p:spPr>
          <a:xfrm>
            <a:off x="609601" y="273050"/>
            <a:ext cx="4011084"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10" name="Google Shape;210;p36"/>
          <p:cNvSpPr txBox="1"/>
          <p:nvPr>
            <p:ph idx="1" type="body"/>
          </p:nvPr>
        </p:nvSpPr>
        <p:spPr>
          <a:xfrm>
            <a:off x="4766733" y="273051"/>
            <a:ext cx="6815667"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211" name="Google Shape;211;p36"/>
          <p:cNvSpPr txBox="1"/>
          <p:nvPr>
            <p:ph idx="2" type="body"/>
          </p:nvPr>
        </p:nvSpPr>
        <p:spPr>
          <a:xfrm>
            <a:off x="609601" y="1435101"/>
            <a:ext cx="4011084"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212" name="Google Shape;212;p36"/>
          <p:cNvSpPr txBox="1"/>
          <p:nvPr>
            <p:ph idx="10" type="dt"/>
          </p:nvPr>
        </p:nvSpPr>
        <p:spPr>
          <a:xfrm>
            <a:off x="609600" y="6356351"/>
            <a:ext cx="28448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3" name="Google Shape;213;p36"/>
          <p:cNvSpPr txBox="1"/>
          <p:nvPr>
            <p:ph idx="11" type="ftr"/>
          </p:nvPr>
        </p:nvSpPr>
        <p:spPr>
          <a:xfrm>
            <a:off x="4165600" y="6356351"/>
            <a:ext cx="3860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4" name="Google Shape;214;p36"/>
          <p:cNvSpPr txBox="1"/>
          <p:nvPr>
            <p:ph idx="12" type="sldNum"/>
          </p:nvPr>
        </p:nvSpPr>
        <p:spPr>
          <a:xfrm>
            <a:off x="8737600" y="6356351"/>
            <a:ext cx="28448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215" name="Shape 215"/>
        <p:cNvGrpSpPr/>
        <p:nvPr/>
      </p:nvGrpSpPr>
      <p:grpSpPr>
        <a:xfrm>
          <a:off x="0" y="0"/>
          <a:ext cx="0" cy="0"/>
          <a:chOff x="0" y="0"/>
          <a:chExt cx="0" cy="0"/>
        </a:xfrm>
      </p:grpSpPr>
      <p:sp>
        <p:nvSpPr>
          <p:cNvPr id="216" name="Google Shape;216;p37"/>
          <p:cNvSpPr txBox="1"/>
          <p:nvPr>
            <p:ph type="title"/>
          </p:nvPr>
        </p:nvSpPr>
        <p:spPr>
          <a:xfrm>
            <a:off x="2389717" y="4800600"/>
            <a:ext cx="73152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17" name="Google Shape;217;p37"/>
          <p:cNvSpPr/>
          <p:nvPr>
            <p:ph idx="2" type="pic"/>
          </p:nvPr>
        </p:nvSpPr>
        <p:spPr>
          <a:xfrm>
            <a:off x="2389717" y="612775"/>
            <a:ext cx="7315200" cy="4114800"/>
          </a:xfrm>
          <a:prstGeom prst="rect">
            <a:avLst/>
          </a:prstGeom>
          <a:noFill/>
          <a:ln>
            <a:noFill/>
          </a:ln>
        </p:spPr>
        <p:txBody>
          <a:bodyPr anchorCtr="0" anchor="t" bIns="45700" lIns="91425" spcFirstLastPara="1" rIns="91425" wrap="square" tIns="45700">
            <a:normAutofit/>
          </a:bodyPr>
          <a:lstStyle>
            <a:lvl1pPr lvl="0" marR="0" rtl="0" algn="l">
              <a:spcBef>
                <a:spcPts val="64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spcBef>
                <a:spcPts val="56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spcBef>
                <a:spcPts val="48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218" name="Google Shape;218;p37"/>
          <p:cNvSpPr txBox="1"/>
          <p:nvPr>
            <p:ph idx="1" type="body"/>
          </p:nvPr>
        </p:nvSpPr>
        <p:spPr>
          <a:xfrm>
            <a:off x="2389717" y="5367338"/>
            <a:ext cx="73152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219" name="Google Shape;219;p37"/>
          <p:cNvSpPr txBox="1"/>
          <p:nvPr>
            <p:ph idx="10" type="dt"/>
          </p:nvPr>
        </p:nvSpPr>
        <p:spPr>
          <a:xfrm>
            <a:off x="609600" y="6356351"/>
            <a:ext cx="28448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0" name="Google Shape;220;p37"/>
          <p:cNvSpPr txBox="1"/>
          <p:nvPr>
            <p:ph idx="11" type="ftr"/>
          </p:nvPr>
        </p:nvSpPr>
        <p:spPr>
          <a:xfrm>
            <a:off x="4165600" y="6356351"/>
            <a:ext cx="3860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1" name="Google Shape;221;p37"/>
          <p:cNvSpPr txBox="1"/>
          <p:nvPr>
            <p:ph idx="12" type="sldNum"/>
          </p:nvPr>
        </p:nvSpPr>
        <p:spPr>
          <a:xfrm>
            <a:off x="8737600" y="6356351"/>
            <a:ext cx="28448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222" name="Shape 222"/>
        <p:cNvGrpSpPr/>
        <p:nvPr/>
      </p:nvGrpSpPr>
      <p:grpSpPr>
        <a:xfrm>
          <a:off x="0" y="0"/>
          <a:ext cx="0" cy="0"/>
          <a:chOff x="0" y="0"/>
          <a:chExt cx="0" cy="0"/>
        </a:xfrm>
      </p:grpSpPr>
      <p:sp>
        <p:nvSpPr>
          <p:cNvPr id="223" name="Google Shape;223;p38"/>
          <p:cNvSpPr txBox="1"/>
          <p:nvPr>
            <p:ph type="title"/>
          </p:nvPr>
        </p:nvSpPr>
        <p:spPr>
          <a:xfrm>
            <a:off x="609600" y="274638"/>
            <a:ext cx="109728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24" name="Google Shape;224;p38"/>
          <p:cNvSpPr txBox="1"/>
          <p:nvPr>
            <p:ph idx="1" type="body"/>
          </p:nvPr>
        </p:nvSpPr>
        <p:spPr>
          <a:xfrm rot="5400000">
            <a:off x="3833019" y="-1623217"/>
            <a:ext cx="4525963" cy="10972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25" name="Google Shape;225;p38"/>
          <p:cNvSpPr txBox="1"/>
          <p:nvPr>
            <p:ph idx="10" type="dt"/>
          </p:nvPr>
        </p:nvSpPr>
        <p:spPr>
          <a:xfrm>
            <a:off x="609600" y="6356351"/>
            <a:ext cx="28448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6" name="Google Shape;226;p38"/>
          <p:cNvSpPr txBox="1"/>
          <p:nvPr>
            <p:ph idx="11" type="ftr"/>
          </p:nvPr>
        </p:nvSpPr>
        <p:spPr>
          <a:xfrm>
            <a:off x="4165600" y="6356351"/>
            <a:ext cx="3860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7" name="Google Shape;227;p38"/>
          <p:cNvSpPr txBox="1"/>
          <p:nvPr>
            <p:ph idx="12" type="sldNum"/>
          </p:nvPr>
        </p:nvSpPr>
        <p:spPr>
          <a:xfrm>
            <a:off x="8737600" y="6356351"/>
            <a:ext cx="28448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228" name="Shape 228"/>
        <p:cNvGrpSpPr/>
        <p:nvPr/>
      </p:nvGrpSpPr>
      <p:grpSpPr>
        <a:xfrm>
          <a:off x="0" y="0"/>
          <a:ext cx="0" cy="0"/>
          <a:chOff x="0" y="0"/>
          <a:chExt cx="0" cy="0"/>
        </a:xfrm>
      </p:grpSpPr>
      <p:sp>
        <p:nvSpPr>
          <p:cNvPr id="229" name="Google Shape;229;p39"/>
          <p:cNvSpPr txBox="1"/>
          <p:nvPr>
            <p:ph type="title"/>
          </p:nvPr>
        </p:nvSpPr>
        <p:spPr>
          <a:xfrm rot="5400000">
            <a:off x="7285037" y="1828802"/>
            <a:ext cx="5851525" cy="27432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0" name="Google Shape;230;p39"/>
          <p:cNvSpPr txBox="1"/>
          <p:nvPr>
            <p:ph idx="1" type="body"/>
          </p:nvPr>
        </p:nvSpPr>
        <p:spPr>
          <a:xfrm rot="5400000">
            <a:off x="1697037" y="-812799"/>
            <a:ext cx="5851525" cy="80264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31" name="Google Shape;231;p39"/>
          <p:cNvSpPr txBox="1"/>
          <p:nvPr>
            <p:ph idx="10" type="dt"/>
          </p:nvPr>
        </p:nvSpPr>
        <p:spPr>
          <a:xfrm>
            <a:off x="609600" y="6356351"/>
            <a:ext cx="28448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2" name="Google Shape;232;p39"/>
          <p:cNvSpPr txBox="1"/>
          <p:nvPr>
            <p:ph idx="11" type="ftr"/>
          </p:nvPr>
        </p:nvSpPr>
        <p:spPr>
          <a:xfrm>
            <a:off x="4165600" y="6356351"/>
            <a:ext cx="3860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3" name="Google Shape;233;p39"/>
          <p:cNvSpPr txBox="1"/>
          <p:nvPr>
            <p:ph idx="12" type="sldNum"/>
          </p:nvPr>
        </p:nvSpPr>
        <p:spPr>
          <a:xfrm>
            <a:off x="8737600" y="6356351"/>
            <a:ext cx="28448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40" name="Shape 240"/>
        <p:cNvGrpSpPr/>
        <p:nvPr/>
      </p:nvGrpSpPr>
      <p:grpSpPr>
        <a:xfrm>
          <a:off x="0" y="0"/>
          <a:ext cx="0" cy="0"/>
          <a:chOff x="0" y="0"/>
          <a:chExt cx="0" cy="0"/>
        </a:xfrm>
      </p:grpSpPr>
      <p:sp>
        <p:nvSpPr>
          <p:cNvPr id="241" name="Google Shape;241;p2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42" name="Google Shape;242;p21"/>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243" name="Google Shape;243;p21"/>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244" name="Google Shape;244;p2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5" name="Google Shape;245;p2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6" name="Google Shape;246;p2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47" name="Shape 247"/>
        <p:cNvGrpSpPr/>
        <p:nvPr/>
      </p:nvGrpSpPr>
      <p:grpSpPr>
        <a:xfrm>
          <a:off x="0" y="0"/>
          <a:ext cx="0" cy="0"/>
          <a:chOff x="0" y="0"/>
          <a:chExt cx="0" cy="0"/>
        </a:xfrm>
      </p:grpSpPr>
      <p:sp>
        <p:nvSpPr>
          <p:cNvPr id="248" name="Google Shape;248;p40"/>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49" name="Google Shape;249;p40"/>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400"/>
              <a:buNone/>
              <a:defRPr sz="2400"/>
            </a:lvl1pPr>
            <a:lvl2pPr lvl="1" algn="ctr">
              <a:lnSpc>
                <a:spcPct val="90000"/>
              </a:lnSpc>
              <a:spcBef>
                <a:spcPts val="500"/>
              </a:spcBef>
              <a:spcAft>
                <a:spcPts val="0"/>
              </a:spcAft>
              <a:buClr>
                <a:schemeClr val="lt1"/>
              </a:buClr>
              <a:buSzPts val="2000"/>
              <a:buNone/>
              <a:defRPr sz="2000"/>
            </a:lvl2pPr>
            <a:lvl3pPr lvl="2" algn="ctr">
              <a:lnSpc>
                <a:spcPct val="90000"/>
              </a:lnSpc>
              <a:spcBef>
                <a:spcPts val="500"/>
              </a:spcBef>
              <a:spcAft>
                <a:spcPts val="0"/>
              </a:spcAft>
              <a:buClr>
                <a:schemeClr val="lt1"/>
              </a:buClr>
              <a:buSzPts val="1800"/>
              <a:buNone/>
              <a:defRPr sz="1800"/>
            </a:lvl3pPr>
            <a:lvl4pPr lvl="3" algn="ctr">
              <a:lnSpc>
                <a:spcPct val="90000"/>
              </a:lnSpc>
              <a:spcBef>
                <a:spcPts val="500"/>
              </a:spcBef>
              <a:spcAft>
                <a:spcPts val="0"/>
              </a:spcAft>
              <a:buClr>
                <a:schemeClr val="lt1"/>
              </a:buClr>
              <a:buSzPts val="1600"/>
              <a:buNone/>
              <a:defRPr sz="1600"/>
            </a:lvl4pPr>
            <a:lvl5pPr lvl="4" algn="ctr">
              <a:lnSpc>
                <a:spcPct val="90000"/>
              </a:lnSpc>
              <a:spcBef>
                <a:spcPts val="500"/>
              </a:spcBef>
              <a:spcAft>
                <a:spcPts val="0"/>
              </a:spcAft>
              <a:buClr>
                <a:schemeClr val="lt1"/>
              </a:buClr>
              <a:buSzPts val="1600"/>
              <a:buNone/>
              <a:defRPr sz="1600"/>
            </a:lvl5pPr>
            <a:lvl6pPr lvl="5" algn="ctr">
              <a:lnSpc>
                <a:spcPct val="90000"/>
              </a:lnSpc>
              <a:spcBef>
                <a:spcPts val="500"/>
              </a:spcBef>
              <a:spcAft>
                <a:spcPts val="0"/>
              </a:spcAft>
              <a:buClr>
                <a:schemeClr val="lt1"/>
              </a:buClr>
              <a:buSzPts val="1600"/>
              <a:buNone/>
              <a:defRPr sz="1600"/>
            </a:lvl6pPr>
            <a:lvl7pPr lvl="6" algn="ctr">
              <a:lnSpc>
                <a:spcPct val="90000"/>
              </a:lnSpc>
              <a:spcBef>
                <a:spcPts val="500"/>
              </a:spcBef>
              <a:spcAft>
                <a:spcPts val="0"/>
              </a:spcAft>
              <a:buClr>
                <a:schemeClr val="lt1"/>
              </a:buClr>
              <a:buSzPts val="1600"/>
              <a:buNone/>
              <a:defRPr sz="1600"/>
            </a:lvl7pPr>
            <a:lvl8pPr lvl="7" algn="ctr">
              <a:lnSpc>
                <a:spcPct val="90000"/>
              </a:lnSpc>
              <a:spcBef>
                <a:spcPts val="500"/>
              </a:spcBef>
              <a:spcAft>
                <a:spcPts val="0"/>
              </a:spcAft>
              <a:buClr>
                <a:schemeClr val="lt1"/>
              </a:buClr>
              <a:buSzPts val="1600"/>
              <a:buNone/>
              <a:defRPr sz="1600"/>
            </a:lvl8pPr>
            <a:lvl9pPr lvl="8" algn="ctr">
              <a:lnSpc>
                <a:spcPct val="90000"/>
              </a:lnSpc>
              <a:spcBef>
                <a:spcPts val="500"/>
              </a:spcBef>
              <a:spcAft>
                <a:spcPts val="0"/>
              </a:spcAft>
              <a:buClr>
                <a:schemeClr val="lt1"/>
              </a:buClr>
              <a:buSzPts val="1600"/>
              <a:buNone/>
              <a:defRPr sz="1600"/>
            </a:lvl9pPr>
          </a:lstStyle>
          <a:p/>
        </p:txBody>
      </p:sp>
      <p:sp>
        <p:nvSpPr>
          <p:cNvPr id="250" name="Google Shape;250;p4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1" name="Google Shape;251;p4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2" name="Google Shape;252;p4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53" name="Shape 253"/>
        <p:cNvGrpSpPr/>
        <p:nvPr/>
      </p:nvGrpSpPr>
      <p:grpSpPr>
        <a:xfrm>
          <a:off x="0" y="0"/>
          <a:ext cx="0" cy="0"/>
          <a:chOff x="0" y="0"/>
          <a:chExt cx="0" cy="0"/>
        </a:xfrm>
      </p:grpSpPr>
      <p:sp>
        <p:nvSpPr>
          <p:cNvPr id="254" name="Google Shape;254;p4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5" name="Google Shape;255;p4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256" name="Google Shape;256;p4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7" name="Google Shape;257;p4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8" name="Google Shape;258;p4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59" name="Shape 259"/>
        <p:cNvGrpSpPr/>
        <p:nvPr/>
      </p:nvGrpSpPr>
      <p:grpSpPr>
        <a:xfrm>
          <a:off x="0" y="0"/>
          <a:ext cx="0" cy="0"/>
          <a:chOff x="0" y="0"/>
          <a:chExt cx="0" cy="0"/>
        </a:xfrm>
      </p:grpSpPr>
      <p:sp>
        <p:nvSpPr>
          <p:cNvPr id="260" name="Google Shape;260;p42"/>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61" name="Google Shape;261;p42"/>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400"/>
              <a:buNone/>
              <a:defRPr sz="2400">
                <a:solidFill>
                  <a:schemeClr val="lt1"/>
                </a:solidFill>
              </a:defRPr>
            </a:lvl1pPr>
            <a:lvl2pPr indent="-228600" lvl="1" marL="914400" algn="l">
              <a:lnSpc>
                <a:spcPct val="90000"/>
              </a:lnSpc>
              <a:spcBef>
                <a:spcPts val="500"/>
              </a:spcBef>
              <a:spcAft>
                <a:spcPts val="0"/>
              </a:spcAft>
              <a:buClr>
                <a:schemeClr val="lt1"/>
              </a:buClr>
              <a:buSzPts val="2000"/>
              <a:buNone/>
              <a:defRPr sz="2000">
                <a:solidFill>
                  <a:schemeClr val="lt1"/>
                </a:solidFill>
              </a:defRPr>
            </a:lvl2pPr>
            <a:lvl3pPr indent="-228600" lvl="2" marL="1371600" algn="l">
              <a:lnSpc>
                <a:spcPct val="90000"/>
              </a:lnSpc>
              <a:spcBef>
                <a:spcPts val="500"/>
              </a:spcBef>
              <a:spcAft>
                <a:spcPts val="0"/>
              </a:spcAft>
              <a:buClr>
                <a:schemeClr val="lt1"/>
              </a:buClr>
              <a:buSzPts val="1800"/>
              <a:buNone/>
              <a:defRPr sz="1800">
                <a:solidFill>
                  <a:schemeClr val="lt1"/>
                </a:solidFill>
              </a:defRPr>
            </a:lvl3pPr>
            <a:lvl4pPr indent="-228600" lvl="3" marL="1828800" algn="l">
              <a:lnSpc>
                <a:spcPct val="90000"/>
              </a:lnSpc>
              <a:spcBef>
                <a:spcPts val="500"/>
              </a:spcBef>
              <a:spcAft>
                <a:spcPts val="0"/>
              </a:spcAft>
              <a:buClr>
                <a:schemeClr val="lt1"/>
              </a:buClr>
              <a:buSzPts val="1600"/>
              <a:buNone/>
              <a:defRPr sz="1600">
                <a:solidFill>
                  <a:schemeClr val="lt1"/>
                </a:solidFill>
              </a:defRPr>
            </a:lvl4pPr>
            <a:lvl5pPr indent="-228600" lvl="4" marL="2286000" algn="l">
              <a:lnSpc>
                <a:spcPct val="90000"/>
              </a:lnSpc>
              <a:spcBef>
                <a:spcPts val="500"/>
              </a:spcBef>
              <a:spcAft>
                <a:spcPts val="0"/>
              </a:spcAft>
              <a:buClr>
                <a:schemeClr val="lt1"/>
              </a:buClr>
              <a:buSzPts val="1600"/>
              <a:buNone/>
              <a:defRPr sz="1600">
                <a:solidFill>
                  <a:schemeClr val="lt1"/>
                </a:solidFill>
              </a:defRPr>
            </a:lvl5pPr>
            <a:lvl6pPr indent="-228600" lvl="5" marL="2743200" algn="l">
              <a:lnSpc>
                <a:spcPct val="90000"/>
              </a:lnSpc>
              <a:spcBef>
                <a:spcPts val="500"/>
              </a:spcBef>
              <a:spcAft>
                <a:spcPts val="0"/>
              </a:spcAft>
              <a:buClr>
                <a:schemeClr val="lt1"/>
              </a:buClr>
              <a:buSzPts val="1600"/>
              <a:buNone/>
              <a:defRPr sz="1600">
                <a:solidFill>
                  <a:schemeClr val="lt1"/>
                </a:solidFill>
              </a:defRPr>
            </a:lvl6pPr>
            <a:lvl7pPr indent="-228600" lvl="6" marL="3200400" algn="l">
              <a:lnSpc>
                <a:spcPct val="90000"/>
              </a:lnSpc>
              <a:spcBef>
                <a:spcPts val="500"/>
              </a:spcBef>
              <a:spcAft>
                <a:spcPts val="0"/>
              </a:spcAft>
              <a:buClr>
                <a:schemeClr val="lt1"/>
              </a:buClr>
              <a:buSzPts val="1600"/>
              <a:buNone/>
              <a:defRPr sz="1600">
                <a:solidFill>
                  <a:schemeClr val="lt1"/>
                </a:solidFill>
              </a:defRPr>
            </a:lvl7pPr>
            <a:lvl8pPr indent="-228600" lvl="7" marL="3657600" algn="l">
              <a:lnSpc>
                <a:spcPct val="90000"/>
              </a:lnSpc>
              <a:spcBef>
                <a:spcPts val="500"/>
              </a:spcBef>
              <a:spcAft>
                <a:spcPts val="0"/>
              </a:spcAft>
              <a:buClr>
                <a:schemeClr val="lt1"/>
              </a:buClr>
              <a:buSzPts val="1600"/>
              <a:buNone/>
              <a:defRPr sz="1600">
                <a:solidFill>
                  <a:schemeClr val="lt1"/>
                </a:solidFill>
              </a:defRPr>
            </a:lvl8pPr>
            <a:lvl9pPr indent="-228600" lvl="8" marL="4114800" algn="l">
              <a:lnSpc>
                <a:spcPct val="90000"/>
              </a:lnSpc>
              <a:spcBef>
                <a:spcPts val="500"/>
              </a:spcBef>
              <a:spcAft>
                <a:spcPts val="0"/>
              </a:spcAft>
              <a:buClr>
                <a:schemeClr val="lt1"/>
              </a:buClr>
              <a:buSzPts val="1600"/>
              <a:buNone/>
              <a:defRPr sz="1600">
                <a:solidFill>
                  <a:schemeClr val="lt1"/>
                </a:solidFill>
              </a:defRPr>
            </a:lvl9pPr>
          </a:lstStyle>
          <a:p/>
        </p:txBody>
      </p:sp>
      <p:sp>
        <p:nvSpPr>
          <p:cNvPr id="262" name="Google Shape;262;p4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3" name="Google Shape;263;p4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4" name="Google Shape;264;p4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265" name="Shape 265"/>
        <p:cNvGrpSpPr/>
        <p:nvPr/>
      </p:nvGrpSpPr>
      <p:grpSpPr>
        <a:xfrm>
          <a:off x="0" y="0"/>
          <a:ext cx="0" cy="0"/>
          <a:chOff x="0" y="0"/>
          <a:chExt cx="0" cy="0"/>
        </a:xfrm>
      </p:grpSpPr>
      <p:sp>
        <p:nvSpPr>
          <p:cNvPr id="266" name="Google Shape;266;p43"/>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67" name="Google Shape;267;p43"/>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400"/>
              <a:buNone/>
              <a:defRPr b="1" sz="2400"/>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268" name="Google Shape;268;p43"/>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269" name="Google Shape;269;p43"/>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400"/>
              <a:buNone/>
              <a:defRPr b="1" sz="2400"/>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270" name="Google Shape;270;p43"/>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271" name="Google Shape;271;p4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2" name="Google Shape;272;p4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3" name="Google Shape;273;p4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74" name="Shape 274"/>
        <p:cNvGrpSpPr/>
        <p:nvPr/>
      </p:nvGrpSpPr>
      <p:grpSpPr>
        <a:xfrm>
          <a:off x="0" y="0"/>
          <a:ext cx="0" cy="0"/>
          <a:chOff x="0" y="0"/>
          <a:chExt cx="0" cy="0"/>
        </a:xfrm>
      </p:grpSpPr>
      <p:sp>
        <p:nvSpPr>
          <p:cNvPr id="275" name="Google Shape;275;p4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6" name="Google Shape;276;p4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7" name="Google Shape;277;p4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8" name="Google Shape;278;p4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6" name="Shape 26"/>
        <p:cNvGrpSpPr/>
        <p:nvPr/>
      </p:nvGrpSpPr>
      <p:grpSpPr>
        <a:xfrm>
          <a:off x="0" y="0"/>
          <a:ext cx="0" cy="0"/>
          <a:chOff x="0" y="0"/>
          <a:chExt cx="0" cy="0"/>
        </a:xfrm>
      </p:grpSpPr>
      <p:sp>
        <p:nvSpPr>
          <p:cNvPr id="27" name="Google Shape;27;p22"/>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8" name="Google Shape;28;p22"/>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29" name="Google Shape;29;p2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2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2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79" name="Shape 279"/>
        <p:cNvGrpSpPr/>
        <p:nvPr/>
      </p:nvGrpSpPr>
      <p:grpSpPr>
        <a:xfrm>
          <a:off x="0" y="0"/>
          <a:ext cx="0" cy="0"/>
          <a:chOff x="0" y="0"/>
          <a:chExt cx="0" cy="0"/>
        </a:xfrm>
      </p:grpSpPr>
      <p:sp>
        <p:nvSpPr>
          <p:cNvPr id="280" name="Google Shape;280;p4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1" name="Google Shape;281;p4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2" name="Google Shape;282;p4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283" name="Shape 283"/>
        <p:cNvGrpSpPr/>
        <p:nvPr/>
      </p:nvGrpSpPr>
      <p:grpSpPr>
        <a:xfrm>
          <a:off x="0" y="0"/>
          <a:ext cx="0" cy="0"/>
          <a:chOff x="0" y="0"/>
          <a:chExt cx="0" cy="0"/>
        </a:xfrm>
      </p:grpSpPr>
      <p:sp>
        <p:nvSpPr>
          <p:cNvPr id="284" name="Google Shape;284;p46"/>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85" name="Google Shape;285;p46"/>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lt1"/>
              </a:buClr>
              <a:buSzPts val="3200"/>
              <a:buChar char="•"/>
              <a:defRPr sz="3200"/>
            </a:lvl1pPr>
            <a:lvl2pPr indent="-406400" lvl="1" marL="914400" algn="l">
              <a:lnSpc>
                <a:spcPct val="90000"/>
              </a:lnSpc>
              <a:spcBef>
                <a:spcPts val="500"/>
              </a:spcBef>
              <a:spcAft>
                <a:spcPts val="0"/>
              </a:spcAft>
              <a:buClr>
                <a:schemeClr val="lt1"/>
              </a:buClr>
              <a:buSzPts val="2800"/>
              <a:buChar char="•"/>
              <a:defRPr sz="2800"/>
            </a:lvl2pPr>
            <a:lvl3pPr indent="-381000" lvl="2" marL="1371600" algn="l">
              <a:lnSpc>
                <a:spcPct val="90000"/>
              </a:lnSpc>
              <a:spcBef>
                <a:spcPts val="500"/>
              </a:spcBef>
              <a:spcAft>
                <a:spcPts val="0"/>
              </a:spcAft>
              <a:buClr>
                <a:schemeClr val="lt1"/>
              </a:buClr>
              <a:buSzPts val="2400"/>
              <a:buChar char="•"/>
              <a:defRPr sz="2400"/>
            </a:lvl3pPr>
            <a:lvl4pPr indent="-355600" lvl="3" marL="1828800" algn="l">
              <a:lnSpc>
                <a:spcPct val="90000"/>
              </a:lnSpc>
              <a:spcBef>
                <a:spcPts val="500"/>
              </a:spcBef>
              <a:spcAft>
                <a:spcPts val="0"/>
              </a:spcAft>
              <a:buClr>
                <a:schemeClr val="lt1"/>
              </a:buClr>
              <a:buSzPts val="2000"/>
              <a:buChar char="•"/>
              <a:defRPr sz="2000"/>
            </a:lvl4pPr>
            <a:lvl5pPr indent="-355600" lvl="4" marL="2286000" algn="l">
              <a:lnSpc>
                <a:spcPct val="90000"/>
              </a:lnSpc>
              <a:spcBef>
                <a:spcPts val="500"/>
              </a:spcBef>
              <a:spcAft>
                <a:spcPts val="0"/>
              </a:spcAft>
              <a:buClr>
                <a:schemeClr val="lt1"/>
              </a:buClr>
              <a:buSzPts val="2000"/>
              <a:buChar char="•"/>
              <a:defRPr sz="2000"/>
            </a:lvl5pPr>
            <a:lvl6pPr indent="-355600" lvl="5" marL="2743200" algn="l">
              <a:lnSpc>
                <a:spcPct val="90000"/>
              </a:lnSpc>
              <a:spcBef>
                <a:spcPts val="500"/>
              </a:spcBef>
              <a:spcAft>
                <a:spcPts val="0"/>
              </a:spcAft>
              <a:buClr>
                <a:schemeClr val="lt1"/>
              </a:buClr>
              <a:buSzPts val="2000"/>
              <a:buChar char="•"/>
              <a:defRPr sz="2000"/>
            </a:lvl6pPr>
            <a:lvl7pPr indent="-355600" lvl="6" marL="3200400" algn="l">
              <a:lnSpc>
                <a:spcPct val="90000"/>
              </a:lnSpc>
              <a:spcBef>
                <a:spcPts val="500"/>
              </a:spcBef>
              <a:spcAft>
                <a:spcPts val="0"/>
              </a:spcAft>
              <a:buClr>
                <a:schemeClr val="lt1"/>
              </a:buClr>
              <a:buSzPts val="2000"/>
              <a:buChar char="•"/>
              <a:defRPr sz="2000"/>
            </a:lvl7pPr>
            <a:lvl8pPr indent="-355600" lvl="7" marL="3657600" algn="l">
              <a:lnSpc>
                <a:spcPct val="90000"/>
              </a:lnSpc>
              <a:spcBef>
                <a:spcPts val="500"/>
              </a:spcBef>
              <a:spcAft>
                <a:spcPts val="0"/>
              </a:spcAft>
              <a:buClr>
                <a:schemeClr val="lt1"/>
              </a:buClr>
              <a:buSzPts val="2000"/>
              <a:buChar char="•"/>
              <a:defRPr sz="2000"/>
            </a:lvl8pPr>
            <a:lvl9pPr indent="-355600" lvl="8" marL="4114800" algn="l">
              <a:lnSpc>
                <a:spcPct val="90000"/>
              </a:lnSpc>
              <a:spcBef>
                <a:spcPts val="500"/>
              </a:spcBef>
              <a:spcAft>
                <a:spcPts val="0"/>
              </a:spcAft>
              <a:buClr>
                <a:schemeClr val="lt1"/>
              </a:buClr>
              <a:buSzPts val="2000"/>
              <a:buChar char="•"/>
              <a:defRPr sz="2000"/>
            </a:lvl9pPr>
          </a:lstStyle>
          <a:p/>
        </p:txBody>
      </p:sp>
      <p:sp>
        <p:nvSpPr>
          <p:cNvPr id="286" name="Google Shape;286;p46"/>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600"/>
              <a:buNone/>
              <a:defRPr sz="1600"/>
            </a:lvl1pPr>
            <a:lvl2pPr indent="-228600" lvl="1" marL="914400" algn="l">
              <a:lnSpc>
                <a:spcPct val="90000"/>
              </a:lnSpc>
              <a:spcBef>
                <a:spcPts val="500"/>
              </a:spcBef>
              <a:spcAft>
                <a:spcPts val="0"/>
              </a:spcAft>
              <a:buClr>
                <a:schemeClr val="lt1"/>
              </a:buClr>
              <a:buSzPts val="1400"/>
              <a:buNone/>
              <a:defRPr sz="1400"/>
            </a:lvl2pPr>
            <a:lvl3pPr indent="-228600" lvl="2" marL="1371600" algn="l">
              <a:lnSpc>
                <a:spcPct val="90000"/>
              </a:lnSpc>
              <a:spcBef>
                <a:spcPts val="500"/>
              </a:spcBef>
              <a:spcAft>
                <a:spcPts val="0"/>
              </a:spcAft>
              <a:buClr>
                <a:schemeClr val="lt1"/>
              </a:buClr>
              <a:buSzPts val="1200"/>
              <a:buNone/>
              <a:defRPr sz="1200"/>
            </a:lvl3pPr>
            <a:lvl4pPr indent="-228600" lvl="3" marL="1828800" algn="l">
              <a:lnSpc>
                <a:spcPct val="90000"/>
              </a:lnSpc>
              <a:spcBef>
                <a:spcPts val="500"/>
              </a:spcBef>
              <a:spcAft>
                <a:spcPts val="0"/>
              </a:spcAft>
              <a:buClr>
                <a:schemeClr val="lt1"/>
              </a:buClr>
              <a:buSzPts val="1000"/>
              <a:buNone/>
              <a:defRPr sz="1000"/>
            </a:lvl4pPr>
            <a:lvl5pPr indent="-228600" lvl="4" marL="2286000" algn="l">
              <a:lnSpc>
                <a:spcPct val="90000"/>
              </a:lnSpc>
              <a:spcBef>
                <a:spcPts val="500"/>
              </a:spcBef>
              <a:spcAft>
                <a:spcPts val="0"/>
              </a:spcAft>
              <a:buClr>
                <a:schemeClr val="lt1"/>
              </a:buClr>
              <a:buSzPts val="1000"/>
              <a:buNone/>
              <a:defRPr sz="1000"/>
            </a:lvl5pPr>
            <a:lvl6pPr indent="-228600" lvl="5" marL="2743200" algn="l">
              <a:lnSpc>
                <a:spcPct val="90000"/>
              </a:lnSpc>
              <a:spcBef>
                <a:spcPts val="500"/>
              </a:spcBef>
              <a:spcAft>
                <a:spcPts val="0"/>
              </a:spcAft>
              <a:buClr>
                <a:schemeClr val="lt1"/>
              </a:buClr>
              <a:buSzPts val="1000"/>
              <a:buNone/>
              <a:defRPr sz="1000"/>
            </a:lvl6pPr>
            <a:lvl7pPr indent="-228600" lvl="6" marL="3200400" algn="l">
              <a:lnSpc>
                <a:spcPct val="90000"/>
              </a:lnSpc>
              <a:spcBef>
                <a:spcPts val="500"/>
              </a:spcBef>
              <a:spcAft>
                <a:spcPts val="0"/>
              </a:spcAft>
              <a:buClr>
                <a:schemeClr val="lt1"/>
              </a:buClr>
              <a:buSzPts val="1000"/>
              <a:buNone/>
              <a:defRPr sz="1000"/>
            </a:lvl7pPr>
            <a:lvl8pPr indent="-228600" lvl="7" marL="3657600" algn="l">
              <a:lnSpc>
                <a:spcPct val="90000"/>
              </a:lnSpc>
              <a:spcBef>
                <a:spcPts val="500"/>
              </a:spcBef>
              <a:spcAft>
                <a:spcPts val="0"/>
              </a:spcAft>
              <a:buClr>
                <a:schemeClr val="lt1"/>
              </a:buClr>
              <a:buSzPts val="1000"/>
              <a:buNone/>
              <a:defRPr sz="1000"/>
            </a:lvl8pPr>
            <a:lvl9pPr indent="-228600" lvl="8" marL="4114800" algn="l">
              <a:lnSpc>
                <a:spcPct val="90000"/>
              </a:lnSpc>
              <a:spcBef>
                <a:spcPts val="500"/>
              </a:spcBef>
              <a:spcAft>
                <a:spcPts val="0"/>
              </a:spcAft>
              <a:buClr>
                <a:schemeClr val="lt1"/>
              </a:buClr>
              <a:buSzPts val="1000"/>
              <a:buNone/>
              <a:defRPr sz="1000"/>
            </a:lvl9pPr>
          </a:lstStyle>
          <a:p/>
        </p:txBody>
      </p:sp>
      <p:sp>
        <p:nvSpPr>
          <p:cNvPr id="287" name="Google Shape;287;p4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8" name="Google Shape;288;p4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9" name="Google Shape;289;p4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290" name="Shape 290"/>
        <p:cNvGrpSpPr/>
        <p:nvPr/>
      </p:nvGrpSpPr>
      <p:grpSpPr>
        <a:xfrm>
          <a:off x="0" y="0"/>
          <a:ext cx="0" cy="0"/>
          <a:chOff x="0" y="0"/>
          <a:chExt cx="0" cy="0"/>
        </a:xfrm>
      </p:grpSpPr>
      <p:sp>
        <p:nvSpPr>
          <p:cNvPr id="291" name="Google Shape;291;p47"/>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2" name="Google Shape;292;p47"/>
          <p:cNvSpPr/>
          <p:nvPr>
            <p:ph idx="2" type="pic"/>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lvl="0" marR="0" rtl="0" algn="l">
              <a:lnSpc>
                <a:spcPct val="90000"/>
              </a:lnSpc>
              <a:spcBef>
                <a:spcPts val="1000"/>
              </a:spcBef>
              <a:spcAft>
                <a:spcPts val="0"/>
              </a:spcAft>
              <a:buClr>
                <a:schemeClr val="lt1"/>
              </a:buClr>
              <a:buSzPts val="3200"/>
              <a:buFont typeface="Arial"/>
              <a:buNone/>
              <a:defRPr b="0" i="0" sz="3200" u="none" cap="none" strike="noStrike">
                <a:solidFill>
                  <a:schemeClr val="lt1"/>
                </a:solidFill>
                <a:latin typeface="Calibri"/>
                <a:ea typeface="Calibri"/>
                <a:cs typeface="Calibri"/>
                <a:sym typeface="Calibri"/>
              </a:defRPr>
            </a:lvl1pPr>
            <a:lvl2pPr lvl="1" marR="0" rtl="0" algn="l">
              <a:lnSpc>
                <a:spcPct val="90000"/>
              </a:lnSpc>
              <a:spcBef>
                <a:spcPts val="500"/>
              </a:spcBef>
              <a:spcAft>
                <a:spcPts val="0"/>
              </a:spcAft>
              <a:buClr>
                <a:schemeClr val="lt1"/>
              </a:buClr>
              <a:buSzPts val="2800"/>
              <a:buFont typeface="Arial"/>
              <a:buNone/>
              <a:defRPr b="0" i="0" sz="2800" u="none" cap="none" strike="noStrike">
                <a:solidFill>
                  <a:schemeClr val="lt1"/>
                </a:solidFill>
                <a:latin typeface="Calibri"/>
                <a:ea typeface="Calibri"/>
                <a:cs typeface="Calibri"/>
                <a:sym typeface="Calibri"/>
              </a:defRPr>
            </a:lvl2pPr>
            <a:lvl3pPr lvl="2" marR="0" rtl="0" algn="l">
              <a:lnSpc>
                <a:spcPct val="90000"/>
              </a:lnSpc>
              <a:spcBef>
                <a:spcPts val="500"/>
              </a:spcBef>
              <a:spcAft>
                <a:spcPts val="0"/>
              </a:spcAft>
              <a:buClr>
                <a:schemeClr val="lt1"/>
              </a:buClr>
              <a:buSzPts val="2400"/>
              <a:buFont typeface="Arial"/>
              <a:buNone/>
              <a:defRPr b="0" i="0" sz="2400" u="none" cap="none" strike="noStrike">
                <a:solidFill>
                  <a:schemeClr val="lt1"/>
                </a:solidFill>
                <a:latin typeface="Calibri"/>
                <a:ea typeface="Calibri"/>
                <a:cs typeface="Calibri"/>
                <a:sym typeface="Calibri"/>
              </a:defRPr>
            </a:lvl3pPr>
            <a:lvl4pPr lvl="3" marR="0" rtl="0" algn="l">
              <a:lnSpc>
                <a:spcPct val="90000"/>
              </a:lnSpc>
              <a:spcBef>
                <a:spcPts val="5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4pPr>
            <a:lvl5pPr lvl="4" marR="0" rtl="0" algn="l">
              <a:lnSpc>
                <a:spcPct val="90000"/>
              </a:lnSpc>
              <a:spcBef>
                <a:spcPts val="5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5pPr>
            <a:lvl6pPr lvl="5" marR="0" rtl="0" algn="l">
              <a:lnSpc>
                <a:spcPct val="90000"/>
              </a:lnSpc>
              <a:spcBef>
                <a:spcPts val="5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6pPr>
            <a:lvl7pPr lvl="6" marR="0" rtl="0" algn="l">
              <a:lnSpc>
                <a:spcPct val="90000"/>
              </a:lnSpc>
              <a:spcBef>
                <a:spcPts val="5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7pPr>
            <a:lvl8pPr lvl="7" marR="0" rtl="0" algn="l">
              <a:lnSpc>
                <a:spcPct val="90000"/>
              </a:lnSpc>
              <a:spcBef>
                <a:spcPts val="5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8pPr>
            <a:lvl9pPr lvl="8" marR="0" rtl="0" algn="l">
              <a:lnSpc>
                <a:spcPct val="90000"/>
              </a:lnSpc>
              <a:spcBef>
                <a:spcPts val="5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9pPr>
          </a:lstStyle>
          <a:p/>
        </p:txBody>
      </p:sp>
      <p:sp>
        <p:nvSpPr>
          <p:cNvPr id="293" name="Google Shape;293;p47"/>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600"/>
              <a:buNone/>
              <a:defRPr sz="1600"/>
            </a:lvl1pPr>
            <a:lvl2pPr indent="-228600" lvl="1" marL="914400" algn="l">
              <a:lnSpc>
                <a:spcPct val="90000"/>
              </a:lnSpc>
              <a:spcBef>
                <a:spcPts val="500"/>
              </a:spcBef>
              <a:spcAft>
                <a:spcPts val="0"/>
              </a:spcAft>
              <a:buClr>
                <a:schemeClr val="lt1"/>
              </a:buClr>
              <a:buSzPts val="1400"/>
              <a:buNone/>
              <a:defRPr sz="1400"/>
            </a:lvl2pPr>
            <a:lvl3pPr indent="-228600" lvl="2" marL="1371600" algn="l">
              <a:lnSpc>
                <a:spcPct val="90000"/>
              </a:lnSpc>
              <a:spcBef>
                <a:spcPts val="500"/>
              </a:spcBef>
              <a:spcAft>
                <a:spcPts val="0"/>
              </a:spcAft>
              <a:buClr>
                <a:schemeClr val="lt1"/>
              </a:buClr>
              <a:buSzPts val="1200"/>
              <a:buNone/>
              <a:defRPr sz="1200"/>
            </a:lvl3pPr>
            <a:lvl4pPr indent="-228600" lvl="3" marL="1828800" algn="l">
              <a:lnSpc>
                <a:spcPct val="90000"/>
              </a:lnSpc>
              <a:spcBef>
                <a:spcPts val="500"/>
              </a:spcBef>
              <a:spcAft>
                <a:spcPts val="0"/>
              </a:spcAft>
              <a:buClr>
                <a:schemeClr val="lt1"/>
              </a:buClr>
              <a:buSzPts val="1000"/>
              <a:buNone/>
              <a:defRPr sz="1000"/>
            </a:lvl4pPr>
            <a:lvl5pPr indent="-228600" lvl="4" marL="2286000" algn="l">
              <a:lnSpc>
                <a:spcPct val="90000"/>
              </a:lnSpc>
              <a:spcBef>
                <a:spcPts val="500"/>
              </a:spcBef>
              <a:spcAft>
                <a:spcPts val="0"/>
              </a:spcAft>
              <a:buClr>
                <a:schemeClr val="lt1"/>
              </a:buClr>
              <a:buSzPts val="1000"/>
              <a:buNone/>
              <a:defRPr sz="1000"/>
            </a:lvl5pPr>
            <a:lvl6pPr indent="-228600" lvl="5" marL="2743200" algn="l">
              <a:lnSpc>
                <a:spcPct val="90000"/>
              </a:lnSpc>
              <a:spcBef>
                <a:spcPts val="500"/>
              </a:spcBef>
              <a:spcAft>
                <a:spcPts val="0"/>
              </a:spcAft>
              <a:buClr>
                <a:schemeClr val="lt1"/>
              </a:buClr>
              <a:buSzPts val="1000"/>
              <a:buNone/>
              <a:defRPr sz="1000"/>
            </a:lvl6pPr>
            <a:lvl7pPr indent="-228600" lvl="6" marL="3200400" algn="l">
              <a:lnSpc>
                <a:spcPct val="90000"/>
              </a:lnSpc>
              <a:spcBef>
                <a:spcPts val="500"/>
              </a:spcBef>
              <a:spcAft>
                <a:spcPts val="0"/>
              </a:spcAft>
              <a:buClr>
                <a:schemeClr val="lt1"/>
              </a:buClr>
              <a:buSzPts val="1000"/>
              <a:buNone/>
              <a:defRPr sz="1000"/>
            </a:lvl7pPr>
            <a:lvl8pPr indent="-228600" lvl="7" marL="3657600" algn="l">
              <a:lnSpc>
                <a:spcPct val="90000"/>
              </a:lnSpc>
              <a:spcBef>
                <a:spcPts val="500"/>
              </a:spcBef>
              <a:spcAft>
                <a:spcPts val="0"/>
              </a:spcAft>
              <a:buClr>
                <a:schemeClr val="lt1"/>
              </a:buClr>
              <a:buSzPts val="1000"/>
              <a:buNone/>
              <a:defRPr sz="1000"/>
            </a:lvl8pPr>
            <a:lvl9pPr indent="-228600" lvl="8" marL="4114800" algn="l">
              <a:lnSpc>
                <a:spcPct val="90000"/>
              </a:lnSpc>
              <a:spcBef>
                <a:spcPts val="500"/>
              </a:spcBef>
              <a:spcAft>
                <a:spcPts val="0"/>
              </a:spcAft>
              <a:buClr>
                <a:schemeClr val="lt1"/>
              </a:buClr>
              <a:buSzPts val="1000"/>
              <a:buNone/>
              <a:defRPr sz="1000"/>
            </a:lvl9pPr>
          </a:lstStyle>
          <a:p/>
        </p:txBody>
      </p:sp>
      <p:sp>
        <p:nvSpPr>
          <p:cNvPr id="294" name="Google Shape;294;p4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5" name="Google Shape;295;p4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6" name="Google Shape;296;p4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297" name="Shape 297"/>
        <p:cNvGrpSpPr/>
        <p:nvPr/>
      </p:nvGrpSpPr>
      <p:grpSpPr>
        <a:xfrm>
          <a:off x="0" y="0"/>
          <a:ext cx="0" cy="0"/>
          <a:chOff x="0" y="0"/>
          <a:chExt cx="0" cy="0"/>
        </a:xfrm>
      </p:grpSpPr>
      <p:sp>
        <p:nvSpPr>
          <p:cNvPr id="298" name="Google Shape;298;p4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9" name="Google Shape;299;p48"/>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300" name="Google Shape;300;p4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1" name="Google Shape;301;p4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2" name="Google Shape;302;p4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303" name="Shape 303"/>
        <p:cNvGrpSpPr/>
        <p:nvPr/>
      </p:nvGrpSpPr>
      <p:grpSpPr>
        <a:xfrm>
          <a:off x="0" y="0"/>
          <a:ext cx="0" cy="0"/>
          <a:chOff x="0" y="0"/>
          <a:chExt cx="0" cy="0"/>
        </a:xfrm>
      </p:grpSpPr>
      <p:sp>
        <p:nvSpPr>
          <p:cNvPr id="304" name="Google Shape;304;p49"/>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05" name="Google Shape;305;p49"/>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306" name="Google Shape;306;p4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7" name="Google Shape;307;p4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8" name="Google Shape;308;p4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32" name="Shape 32"/>
        <p:cNvGrpSpPr/>
        <p:nvPr/>
      </p:nvGrpSpPr>
      <p:grpSpPr>
        <a:xfrm>
          <a:off x="0" y="0"/>
          <a:ext cx="0" cy="0"/>
          <a:chOff x="0" y="0"/>
          <a:chExt cx="0" cy="0"/>
        </a:xfrm>
      </p:grpSpPr>
      <p:sp>
        <p:nvSpPr>
          <p:cNvPr id="33" name="Google Shape;33;p2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4" name="Google Shape;34;p2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5" name="Google Shape;35;p2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 name="Google Shape;36;p2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7" name="Google Shape;37;p2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38" name="Google Shape;38;p23"/>
          <p:cNvSpPr/>
          <p:nvPr/>
        </p:nvSpPr>
        <p:spPr>
          <a:xfrm>
            <a:off x="1889760" y="6629400"/>
            <a:ext cx="1463040" cy="68356"/>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39" name="Google Shape;39;p23"/>
          <p:cNvSpPr/>
          <p:nvPr/>
        </p:nvSpPr>
        <p:spPr>
          <a:xfrm>
            <a:off x="5059680" y="6629400"/>
            <a:ext cx="6827520" cy="68356"/>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40" name="Google Shape;40;p23"/>
          <p:cNvSpPr/>
          <p:nvPr/>
        </p:nvSpPr>
        <p:spPr>
          <a:xfrm>
            <a:off x="304800" y="6629400"/>
            <a:ext cx="1463040" cy="68356"/>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41" name="Google Shape;41;p23"/>
          <p:cNvSpPr/>
          <p:nvPr/>
        </p:nvSpPr>
        <p:spPr>
          <a:xfrm>
            <a:off x="3474720" y="6629400"/>
            <a:ext cx="1463040" cy="68356"/>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42" name="Google Shape;42;p23"/>
          <p:cNvSpPr/>
          <p:nvPr/>
        </p:nvSpPr>
        <p:spPr>
          <a:xfrm>
            <a:off x="0" y="0"/>
            <a:ext cx="12192000" cy="76298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cxnSp>
        <p:nvCxnSpPr>
          <p:cNvPr id="43" name="Google Shape;43;p23"/>
          <p:cNvCxnSpPr/>
          <p:nvPr/>
        </p:nvCxnSpPr>
        <p:spPr>
          <a:xfrm>
            <a:off x="0" y="758952"/>
            <a:ext cx="12192000" cy="0"/>
          </a:xfrm>
          <a:prstGeom prst="straightConnector1">
            <a:avLst/>
          </a:prstGeom>
          <a:noFill/>
          <a:ln cap="flat" cmpd="sng" w="9525">
            <a:solidFill>
              <a:schemeClr val="accent1"/>
            </a:solidFill>
            <a:prstDash val="solid"/>
            <a:miter lim="800000"/>
            <a:headEnd len="sm" w="sm" type="none"/>
            <a:tailEnd len="sm" w="sm" type="none"/>
          </a:ln>
        </p:spPr>
      </p:cxnSp>
      <p:sp>
        <p:nvSpPr>
          <p:cNvPr id="44" name="Google Shape;44;p23"/>
          <p:cNvSpPr txBox="1"/>
          <p:nvPr/>
        </p:nvSpPr>
        <p:spPr>
          <a:xfrm>
            <a:off x="6096001" y="236356"/>
            <a:ext cx="5689600" cy="335144"/>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None/>
            </a:pPr>
            <a:r>
              <a:t/>
            </a:r>
            <a:endParaRPr b="0" i="0" sz="1400" u="none" cap="none" strike="noStrike">
              <a:solidFill>
                <a:schemeClr val="lt1"/>
              </a:solidFill>
              <a:latin typeface="Arial"/>
              <a:ea typeface="Arial"/>
              <a:cs typeface="Arial"/>
              <a:sym typeface="Arial"/>
            </a:endParaRPr>
          </a:p>
        </p:txBody>
      </p:sp>
      <p:sp>
        <p:nvSpPr>
          <p:cNvPr id="45" name="Google Shape;45;p23"/>
          <p:cNvSpPr/>
          <p:nvPr/>
        </p:nvSpPr>
        <p:spPr>
          <a:xfrm>
            <a:off x="406400" y="228601"/>
            <a:ext cx="3657600" cy="363070"/>
          </a:xfrm>
          <a:prstGeom prst="rect">
            <a:avLst/>
          </a:prstGeom>
          <a:noFill/>
          <a:ln>
            <a:noFill/>
          </a:ln>
        </p:spPr>
      </p:sp>
      <p:sp>
        <p:nvSpPr>
          <p:cNvPr id="46" name="Google Shape;46;p23"/>
          <p:cNvSpPr/>
          <p:nvPr/>
        </p:nvSpPr>
        <p:spPr>
          <a:xfrm>
            <a:off x="9279737" y="94824"/>
            <a:ext cx="2535123" cy="570402"/>
          </a:xfrm>
          <a:prstGeom prst="rect">
            <a:avLst/>
          </a:prstGeom>
          <a:noFill/>
          <a:ln>
            <a:noFill/>
          </a:ln>
        </p:spPr>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47" name="Shape 47"/>
        <p:cNvGrpSpPr/>
        <p:nvPr/>
      </p:nvGrpSpPr>
      <p:grpSpPr>
        <a:xfrm>
          <a:off x="0" y="0"/>
          <a:ext cx="0" cy="0"/>
          <a:chOff x="0" y="0"/>
          <a:chExt cx="0" cy="0"/>
        </a:xfrm>
      </p:grpSpPr>
      <p:sp>
        <p:nvSpPr>
          <p:cNvPr id="48" name="Google Shape;48;p24"/>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9" name="Google Shape;49;p24"/>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50" name="Google Shape;50;p2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2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2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53" name="Google Shape;53;p24"/>
          <p:cNvSpPr/>
          <p:nvPr/>
        </p:nvSpPr>
        <p:spPr>
          <a:xfrm>
            <a:off x="1889760" y="6629400"/>
            <a:ext cx="1463040" cy="68356"/>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4" name="Google Shape;54;p24"/>
          <p:cNvSpPr/>
          <p:nvPr/>
        </p:nvSpPr>
        <p:spPr>
          <a:xfrm>
            <a:off x="5059680" y="6629400"/>
            <a:ext cx="6827520" cy="68356"/>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5" name="Google Shape;55;p24"/>
          <p:cNvSpPr/>
          <p:nvPr/>
        </p:nvSpPr>
        <p:spPr>
          <a:xfrm>
            <a:off x="304800" y="6629400"/>
            <a:ext cx="1463040" cy="68356"/>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6" name="Google Shape;56;p24"/>
          <p:cNvSpPr/>
          <p:nvPr/>
        </p:nvSpPr>
        <p:spPr>
          <a:xfrm>
            <a:off x="3474720" y="6629400"/>
            <a:ext cx="1463040" cy="68356"/>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cxnSp>
        <p:nvCxnSpPr>
          <p:cNvPr id="57" name="Google Shape;57;p24"/>
          <p:cNvCxnSpPr/>
          <p:nvPr/>
        </p:nvCxnSpPr>
        <p:spPr>
          <a:xfrm>
            <a:off x="0" y="758952"/>
            <a:ext cx="12192000" cy="0"/>
          </a:xfrm>
          <a:prstGeom prst="straightConnector1">
            <a:avLst/>
          </a:prstGeom>
          <a:noFill/>
          <a:ln cap="flat" cmpd="sng" w="9525">
            <a:solidFill>
              <a:schemeClr val="accent1"/>
            </a:solidFill>
            <a:prstDash val="solid"/>
            <a:miter lim="800000"/>
            <a:headEnd len="sm" w="sm" type="none"/>
            <a:tailEnd len="sm" w="sm" type="none"/>
          </a:ln>
        </p:spPr>
      </p:cxnSp>
      <p:sp>
        <p:nvSpPr>
          <p:cNvPr id="58" name="Google Shape;58;p24"/>
          <p:cNvSpPr/>
          <p:nvPr/>
        </p:nvSpPr>
        <p:spPr>
          <a:xfrm>
            <a:off x="0" y="0"/>
            <a:ext cx="12192000" cy="76298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9" name="Google Shape;59;p24"/>
          <p:cNvSpPr txBox="1"/>
          <p:nvPr/>
        </p:nvSpPr>
        <p:spPr>
          <a:xfrm>
            <a:off x="6096001" y="236356"/>
            <a:ext cx="5689600" cy="335144"/>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None/>
            </a:pPr>
            <a:r>
              <a:t/>
            </a:r>
            <a:endParaRPr b="0" i="0" sz="1400" u="none" cap="none" strike="noStrike">
              <a:solidFill>
                <a:schemeClr val="lt1"/>
              </a:solidFill>
              <a:latin typeface="Arial"/>
              <a:ea typeface="Arial"/>
              <a:cs typeface="Arial"/>
              <a:sym typeface="Arial"/>
            </a:endParaRPr>
          </a:p>
        </p:txBody>
      </p:sp>
      <p:sp>
        <p:nvSpPr>
          <p:cNvPr id="60" name="Google Shape;60;p24"/>
          <p:cNvSpPr/>
          <p:nvPr/>
        </p:nvSpPr>
        <p:spPr>
          <a:xfrm>
            <a:off x="406400" y="228601"/>
            <a:ext cx="3657600" cy="363070"/>
          </a:xfrm>
          <a:prstGeom prst="rect">
            <a:avLst/>
          </a:prstGeom>
          <a:noFill/>
          <a:ln>
            <a:noFill/>
          </a:ln>
        </p:spPr>
      </p:sp>
      <p:sp>
        <p:nvSpPr>
          <p:cNvPr id="61" name="Google Shape;61;p24"/>
          <p:cNvSpPr/>
          <p:nvPr/>
        </p:nvSpPr>
        <p:spPr>
          <a:xfrm>
            <a:off x="9279737" y="94824"/>
            <a:ext cx="2535123" cy="570402"/>
          </a:xfrm>
          <a:prstGeom prst="rect">
            <a:avLst/>
          </a:prstGeom>
          <a:noFill/>
          <a:ln>
            <a:noFill/>
          </a:ln>
        </p:spPr>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62" name="Shape 62"/>
        <p:cNvGrpSpPr/>
        <p:nvPr/>
      </p:nvGrpSpPr>
      <p:grpSpPr>
        <a:xfrm>
          <a:off x="0" y="0"/>
          <a:ext cx="0" cy="0"/>
          <a:chOff x="0" y="0"/>
          <a:chExt cx="0" cy="0"/>
        </a:xfrm>
      </p:grpSpPr>
      <p:sp>
        <p:nvSpPr>
          <p:cNvPr id="63" name="Google Shape;63;p2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4" name="Google Shape;64;p25"/>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5" name="Google Shape;65;p25"/>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6" name="Google Shape;66;p2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2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2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69" name="Google Shape;69;p25"/>
          <p:cNvSpPr/>
          <p:nvPr/>
        </p:nvSpPr>
        <p:spPr>
          <a:xfrm>
            <a:off x="1889760" y="6629400"/>
            <a:ext cx="1463040" cy="68356"/>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0" name="Google Shape;70;p25"/>
          <p:cNvSpPr/>
          <p:nvPr/>
        </p:nvSpPr>
        <p:spPr>
          <a:xfrm>
            <a:off x="5059680" y="6629400"/>
            <a:ext cx="6827520" cy="68356"/>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1" name="Google Shape;71;p25"/>
          <p:cNvSpPr/>
          <p:nvPr/>
        </p:nvSpPr>
        <p:spPr>
          <a:xfrm>
            <a:off x="304800" y="6629400"/>
            <a:ext cx="1463040" cy="68356"/>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2" name="Google Shape;72;p25"/>
          <p:cNvSpPr/>
          <p:nvPr/>
        </p:nvSpPr>
        <p:spPr>
          <a:xfrm>
            <a:off x="3474720" y="6629400"/>
            <a:ext cx="1463040" cy="68356"/>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cxnSp>
        <p:nvCxnSpPr>
          <p:cNvPr id="73" name="Google Shape;73;p25"/>
          <p:cNvCxnSpPr/>
          <p:nvPr/>
        </p:nvCxnSpPr>
        <p:spPr>
          <a:xfrm>
            <a:off x="0" y="758952"/>
            <a:ext cx="12192000" cy="0"/>
          </a:xfrm>
          <a:prstGeom prst="straightConnector1">
            <a:avLst/>
          </a:prstGeom>
          <a:noFill/>
          <a:ln cap="flat" cmpd="sng" w="9525">
            <a:solidFill>
              <a:schemeClr val="accent1"/>
            </a:solidFill>
            <a:prstDash val="solid"/>
            <a:miter lim="800000"/>
            <a:headEnd len="sm" w="sm" type="none"/>
            <a:tailEnd len="sm" w="sm" type="none"/>
          </a:ln>
        </p:spPr>
      </p:cxnSp>
      <p:sp>
        <p:nvSpPr>
          <p:cNvPr id="74" name="Google Shape;74;p25"/>
          <p:cNvSpPr/>
          <p:nvPr/>
        </p:nvSpPr>
        <p:spPr>
          <a:xfrm>
            <a:off x="0" y="0"/>
            <a:ext cx="12192000" cy="76298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5" name="Google Shape;75;p25"/>
          <p:cNvSpPr txBox="1"/>
          <p:nvPr/>
        </p:nvSpPr>
        <p:spPr>
          <a:xfrm>
            <a:off x="6096001" y="236356"/>
            <a:ext cx="5689600" cy="335144"/>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None/>
            </a:pPr>
            <a:r>
              <a:t/>
            </a:r>
            <a:endParaRPr b="0" i="0" sz="1400" u="none" cap="none" strike="noStrike">
              <a:solidFill>
                <a:schemeClr val="lt1"/>
              </a:solidFill>
              <a:latin typeface="Arial"/>
              <a:ea typeface="Arial"/>
              <a:cs typeface="Arial"/>
              <a:sym typeface="Arial"/>
            </a:endParaRPr>
          </a:p>
        </p:txBody>
      </p:sp>
      <p:sp>
        <p:nvSpPr>
          <p:cNvPr id="76" name="Google Shape;76;p25"/>
          <p:cNvSpPr/>
          <p:nvPr/>
        </p:nvSpPr>
        <p:spPr>
          <a:xfrm>
            <a:off x="406400" y="228601"/>
            <a:ext cx="3657600" cy="363070"/>
          </a:xfrm>
          <a:prstGeom prst="rect">
            <a:avLst/>
          </a:prstGeom>
          <a:noFill/>
          <a:ln>
            <a:noFill/>
          </a:ln>
        </p:spPr>
      </p:sp>
      <p:sp>
        <p:nvSpPr>
          <p:cNvPr id="77" name="Google Shape;77;p25"/>
          <p:cNvSpPr/>
          <p:nvPr/>
        </p:nvSpPr>
        <p:spPr>
          <a:xfrm>
            <a:off x="9279737" y="94824"/>
            <a:ext cx="2535123" cy="570402"/>
          </a:xfrm>
          <a:prstGeom prst="rect">
            <a:avLst/>
          </a:prstGeom>
          <a:noFill/>
          <a:ln>
            <a:noFill/>
          </a:ln>
        </p:spPr>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78" name="Shape 78"/>
        <p:cNvGrpSpPr/>
        <p:nvPr/>
      </p:nvGrpSpPr>
      <p:grpSpPr>
        <a:xfrm>
          <a:off x="0" y="0"/>
          <a:ext cx="0" cy="0"/>
          <a:chOff x="0" y="0"/>
          <a:chExt cx="0" cy="0"/>
        </a:xfrm>
      </p:grpSpPr>
      <p:sp>
        <p:nvSpPr>
          <p:cNvPr id="79" name="Google Shape;79;p26"/>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26"/>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81" name="Google Shape;81;p26"/>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2" name="Google Shape;82;p26"/>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83" name="Google Shape;83;p26"/>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4" name="Google Shape;84;p2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5" name="Google Shape;85;p2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6" name="Google Shape;86;p2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87" name="Google Shape;87;p26"/>
          <p:cNvSpPr/>
          <p:nvPr/>
        </p:nvSpPr>
        <p:spPr>
          <a:xfrm>
            <a:off x="1889760" y="6629400"/>
            <a:ext cx="1463040" cy="68356"/>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8" name="Google Shape;88;p26"/>
          <p:cNvSpPr/>
          <p:nvPr/>
        </p:nvSpPr>
        <p:spPr>
          <a:xfrm>
            <a:off x="5059680" y="6629400"/>
            <a:ext cx="6827520" cy="68356"/>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9" name="Google Shape;89;p26"/>
          <p:cNvSpPr/>
          <p:nvPr/>
        </p:nvSpPr>
        <p:spPr>
          <a:xfrm>
            <a:off x="304800" y="6629400"/>
            <a:ext cx="1463040" cy="68356"/>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0" name="Google Shape;90;p26"/>
          <p:cNvSpPr/>
          <p:nvPr/>
        </p:nvSpPr>
        <p:spPr>
          <a:xfrm>
            <a:off x="3474720" y="6629400"/>
            <a:ext cx="1463040" cy="68356"/>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cxnSp>
        <p:nvCxnSpPr>
          <p:cNvPr id="91" name="Google Shape;91;p26"/>
          <p:cNvCxnSpPr/>
          <p:nvPr/>
        </p:nvCxnSpPr>
        <p:spPr>
          <a:xfrm>
            <a:off x="0" y="758952"/>
            <a:ext cx="12192000" cy="0"/>
          </a:xfrm>
          <a:prstGeom prst="straightConnector1">
            <a:avLst/>
          </a:prstGeom>
          <a:noFill/>
          <a:ln cap="flat" cmpd="sng" w="9525">
            <a:solidFill>
              <a:schemeClr val="accent1"/>
            </a:solidFill>
            <a:prstDash val="solid"/>
            <a:miter lim="800000"/>
            <a:headEnd len="sm" w="sm" type="none"/>
            <a:tailEnd len="sm" w="sm" type="none"/>
          </a:ln>
        </p:spPr>
      </p:cxnSp>
      <p:sp>
        <p:nvSpPr>
          <p:cNvPr id="92" name="Google Shape;92;p26"/>
          <p:cNvSpPr/>
          <p:nvPr/>
        </p:nvSpPr>
        <p:spPr>
          <a:xfrm>
            <a:off x="0" y="0"/>
            <a:ext cx="12192000" cy="76298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3" name="Google Shape;93;p26"/>
          <p:cNvSpPr txBox="1"/>
          <p:nvPr/>
        </p:nvSpPr>
        <p:spPr>
          <a:xfrm>
            <a:off x="6096001" y="236356"/>
            <a:ext cx="5689600" cy="335144"/>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None/>
            </a:pPr>
            <a:r>
              <a:t/>
            </a:r>
            <a:endParaRPr b="0" i="0" sz="1400" u="none" cap="none" strike="noStrike">
              <a:solidFill>
                <a:schemeClr val="lt1"/>
              </a:solidFill>
              <a:latin typeface="Arial"/>
              <a:ea typeface="Arial"/>
              <a:cs typeface="Arial"/>
              <a:sym typeface="Arial"/>
            </a:endParaRPr>
          </a:p>
        </p:txBody>
      </p:sp>
      <p:sp>
        <p:nvSpPr>
          <p:cNvPr id="94" name="Google Shape;94;p26"/>
          <p:cNvSpPr/>
          <p:nvPr/>
        </p:nvSpPr>
        <p:spPr>
          <a:xfrm>
            <a:off x="406400" y="228601"/>
            <a:ext cx="3657600" cy="363070"/>
          </a:xfrm>
          <a:prstGeom prst="rect">
            <a:avLst/>
          </a:prstGeom>
          <a:noFill/>
          <a:ln>
            <a:noFill/>
          </a:ln>
        </p:spPr>
      </p:sp>
      <p:sp>
        <p:nvSpPr>
          <p:cNvPr id="95" name="Google Shape;95;p26"/>
          <p:cNvSpPr/>
          <p:nvPr/>
        </p:nvSpPr>
        <p:spPr>
          <a:xfrm>
            <a:off x="9279737" y="94824"/>
            <a:ext cx="2535123" cy="570402"/>
          </a:xfrm>
          <a:prstGeom prst="rect">
            <a:avLst/>
          </a:prstGeom>
          <a:noFill/>
          <a:ln>
            <a:noFill/>
          </a:ln>
        </p:spPr>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96" name="Shape 96"/>
        <p:cNvGrpSpPr/>
        <p:nvPr/>
      </p:nvGrpSpPr>
      <p:grpSpPr>
        <a:xfrm>
          <a:off x="0" y="0"/>
          <a:ext cx="0" cy="0"/>
          <a:chOff x="0" y="0"/>
          <a:chExt cx="0" cy="0"/>
        </a:xfrm>
      </p:grpSpPr>
      <p:sp>
        <p:nvSpPr>
          <p:cNvPr id="97" name="Google Shape;97;p2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8" name="Google Shape;98;p2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9" name="Google Shape;99;p2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0" name="Google Shape;100;p2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101" name="Google Shape;101;p27"/>
          <p:cNvSpPr/>
          <p:nvPr/>
        </p:nvSpPr>
        <p:spPr>
          <a:xfrm>
            <a:off x="1889760" y="6629400"/>
            <a:ext cx="1463040" cy="68356"/>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2" name="Google Shape;102;p27"/>
          <p:cNvSpPr/>
          <p:nvPr/>
        </p:nvSpPr>
        <p:spPr>
          <a:xfrm>
            <a:off x="5059680" y="6629400"/>
            <a:ext cx="6827520" cy="68356"/>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3" name="Google Shape;103;p27"/>
          <p:cNvSpPr/>
          <p:nvPr/>
        </p:nvSpPr>
        <p:spPr>
          <a:xfrm>
            <a:off x="304800" y="6629400"/>
            <a:ext cx="1463040" cy="68356"/>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4" name="Google Shape;104;p27"/>
          <p:cNvSpPr/>
          <p:nvPr/>
        </p:nvSpPr>
        <p:spPr>
          <a:xfrm>
            <a:off x="3474720" y="6629400"/>
            <a:ext cx="1463040" cy="68356"/>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cxnSp>
        <p:nvCxnSpPr>
          <p:cNvPr id="105" name="Google Shape;105;p27"/>
          <p:cNvCxnSpPr/>
          <p:nvPr/>
        </p:nvCxnSpPr>
        <p:spPr>
          <a:xfrm>
            <a:off x="0" y="758952"/>
            <a:ext cx="12192000" cy="0"/>
          </a:xfrm>
          <a:prstGeom prst="straightConnector1">
            <a:avLst/>
          </a:prstGeom>
          <a:noFill/>
          <a:ln cap="flat" cmpd="sng" w="9525">
            <a:solidFill>
              <a:schemeClr val="accent1"/>
            </a:solidFill>
            <a:prstDash val="solid"/>
            <a:miter lim="800000"/>
            <a:headEnd len="sm" w="sm" type="none"/>
            <a:tailEnd len="sm" w="sm" type="none"/>
          </a:ln>
        </p:spPr>
      </p:cxnSp>
      <p:sp>
        <p:nvSpPr>
          <p:cNvPr id="106" name="Google Shape;106;p27"/>
          <p:cNvSpPr/>
          <p:nvPr/>
        </p:nvSpPr>
        <p:spPr>
          <a:xfrm>
            <a:off x="0" y="0"/>
            <a:ext cx="12192000" cy="76298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7" name="Google Shape;107;p27"/>
          <p:cNvSpPr txBox="1"/>
          <p:nvPr/>
        </p:nvSpPr>
        <p:spPr>
          <a:xfrm>
            <a:off x="6096001" y="236356"/>
            <a:ext cx="5689600" cy="335144"/>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None/>
            </a:pPr>
            <a:r>
              <a:t/>
            </a:r>
            <a:endParaRPr b="0" i="0" sz="1400" u="none" cap="none" strike="noStrike">
              <a:solidFill>
                <a:schemeClr val="lt1"/>
              </a:solidFill>
              <a:latin typeface="Arial"/>
              <a:ea typeface="Arial"/>
              <a:cs typeface="Arial"/>
              <a:sym typeface="Arial"/>
            </a:endParaRPr>
          </a:p>
        </p:txBody>
      </p:sp>
      <p:sp>
        <p:nvSpPr>
          <p:cNvPr id="108" name="Google Shape;108;p27"/>
          <p:cNvSpPr/>
          <p:nvPr/>
        </p:nvSpPr>
        <p:spPr>
          <a:xfrm>
            <a:off x="406400" y="228601"/>
            <a:ext cx="3657600" cy="363070"/>
          </a:xfrm>
          <a:prstGeom prst="rect">
            <a:avLst/>
          </a:prstGeom>
          <a:noFill/>
          <a:ln>
            <a:noFill/>
          </a:ln>
        </p:spPr>
      </p:sp>
      <p:sp>
        <p:nvSpPr>
          <p:cNvPr id="109" name="Google Shape;109;p27"/>
          <p:cNvSpPr/>
          <p:nvPr/>
        </p:nvSpPr>
        <p:spPr>
          <a:xfrm>
            <a:off x="9279737" y="94824"/>
            <a:ext cx="2535123" cy="570402"/>
          </a:xfrm>
          <a:prstGeom prst="rect">
            <a:avLst/>
          </a:prstGeom>
          <a:noFill/>
          <a:ln>
            <a:noFill/>
          </a:ln>
        </p:spPr>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10" name="Shape 110"/>
        <p:cNvGrpSpPr/>
        <p:nvPr/>
      </p:nvGrpSpPr>
      <p:grpSpPr>
        <a:xfrm>
          <a:off x="0" y="0"/>
          <a:ext cx="0" cy="0"/>
          <a:chOff x="0" y="0"/>
          <a:chExt cx="0" cy="0"/>
        </a:xfrm>
      </p:grpSpPr>
      <p:sp>
        <p:nvSpPr>
          <p:cNvPr id="111" name="Google Shape;111;p28"/>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2" name="Google Shape;112;p28"/>
          <p:cNvSpPr/>
          <p:nvPr>
            <p:ph idx="2" type="pic"/>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113" name="Google Shape;113;p28"/>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14" name="Google Shape;114;p2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5" name="Google Shape;115;p2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6" name="Google Shape;116;p2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117" name="Google Shape;117;p28"/>
          <p:cNvSpPr/>
          <p:nvPr/>
        </p:nvSpPr>
        <p:spPr>
          <a:xfrm>
            <a:off x="1889760" y="6629400"/>
            <a:ext cx="1463040" cy="68356"/>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8" name="Google Shape;118;p28"/>
          <p:cNvSpPr/>
          <p:nvPr/>
        </p:nvSpPr>
        <p:spPr>
          <a:xfrm>
            <a:off x="5059680" y="6629400"/>
            <a:ext cx="6827520" cy="68356"/>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9" name="Google Shape;119;p28"/>
          <p:cNvSpPr/>
          <p:nvPr/>
        </p:nvSpPr>
        <p:spPr>
          <a:xfrm>
            <a:off x="304800" y="6629400"/>
            <a:ext cx="1463040" cy="68356"/>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0" name="Google Shape;120;p28"/>
          <p:cNvSpPr/>
          <p:nvPr/>
        </p:nvSpPr>
        <p:spPr>
          <a:xfrm>
            <a:off x="3474720" y="6629400"/>
            <a:ext cx="1463040" cy="68356"/>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cxnSp>
        <p:nvCxnSpPr>
          <p:cNvPr id="121" name="Google Shape;121;p28"/>
          <p:cNvCxnSpPr/>
          <p:nvPr/>
        </p:nvCxnSpPr>
        <p:spPr>
          <a:xfrm>
            <a:off x="0" y="758952"/>
            <a:ext cx="12192000" cy="0"/>
          </a:xfrm>
          <a:prstGeom prst="straightConnector1">
            <a:avLst/>
          </a:prstGeom>
          <a:noFill/>
          <a:ln cap="flat" cmpd="sng" w="9525">
            <a:solidFill>
              <a:schemeClr val="accent1"/>
            </a:solidFill>
            <a:prstDash val="solid"/>
            <a:miter lim="800000"/>
            <a:headEnd len="sm" w="sm" type="none"/>
            <a:tailEnd len="sm" w="sm" type="none"/>
          </a:ln>
        </p:spPr>
      </p:cxnSp>
      <p:sp>
        <p:nvSpPr>
          <p:cNvPr id="122" name="Google Shape;122;p28"/>
          <p:cNvSpPr/>
          <p:nvPr/>
        </p:nvSpPr>
        <p:spPr>
          <a:xfrm>
            <a:off x="0" y="-3782"/>
            <a:ext cx="12192000" cy="766762"/>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3" name="Google Shape;123;p28"/>
          <p:cNvSpPr txBox="1"/>
          <p:nvPr/>
        </p:nvSpPr>
        <p:spPr>
          <a:xfrm>
            <a:off x="6096001" y="236356"/>
            <a:ext cx="5689600" cy="335144"/>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None/>
            </a:pPr>
            <a:r>
              <a:t/>
            </a:r>
            <a:endParaRPr b="0" i="0" sz="1400" u="none" cap="none" strike="noStrike">
              <a:solidFill>
                <a:schemeClr val="lt1"/>
              </a:solidFill>
              <a:latin typeface="Arial"/>
              <a:ea typeface="Arial"/>
              <a:cs typeface="Arial"/>
              <a:sym typeface="Arial"/>
            </a:endParaRPr>
          </a:p>
        </p:txBody>
      </p:sp>
      <p:sp>
        <p:nvSpPr>
          <p:cNvPr id="124" name="Google Shape;124;p28"/>
          <p:cNvSpPr/>
          <p:nvPr/>
        </p:nvSpPr>
        <p:spPr>
          <a:xfrm>
            <a:off x="406400" y="228601"/>
            <a:ext cx="3657600" cy="363070"/>
          </a:xfrm>
          <a:prstGeom prst="rect">
            <a:avLst/>
          </a:prstGeom>
          <a:noFill/>
          <a:ln>
            <a:noFill/>
          </a:ln>
        </p:spPr>
      </p:sp>
      <p:sp>
        <p:nvSpPr>
          <p:cNvPr id="125" name="Google Shape;125;p28"/>
          <p:cNvSpPr/>
          <p:nvPr/>
        </p:nvSpPr>
        <p:spPr>
          <a:xfrm>
            <a:off x="9279737" y="94824"/>
            <a:ext cx="2535123" cy="570402"/>
          </a:xfrm>
          <a:prstGeom prst="rect">
            <a:avLst/>
          </a:prstGeom>
          <a:noFill/>
          <a:ln>
            <a:noFill/>
          </a:ln>
        </p:spPr>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3.xml"/><Relationship Id="rId10" Type="http://schemas.openxmlformats.org/officeDocument/2006/relationships/slideLayout" Target="../slideLayouts/slideLayout22.xml"/><Relationship Id="rId12" Type="http://schemas.openxmlformats.org/officeDocument/2006/relationships/theme" Target="../theme/theme1.xml"/><Relationship Id="rId1" Type="http://schemas.openxmlformats.org/officeDocument/2006/relationships/slideLayout" Target="../slideLayouts/slideLayout13.xml"/><Relationship Id="rId2" Type="http://schemas.openxmlformats.org/officeDocument/2006/relationships/slideLayout" Target="../slideLayouts/slideLayout14.xml"/><Relationship Id="rId3" Type="http://schemas.openxmlformats.org/officeDocument/2006/relationships/slideLayout" Target="../slideLayouts/slideLayout15.xml"/><Relationship Id="rId4" Type="http://schemas.openxmlformats.org/officeDocument/2006/relationships/slideLayout" Target="../slideLayouts/slideLayout16.xml"/><Relationship Id="rId9" Type="http://schemas.openxmlformats.org/officeDocument/2006/relationships/slideLayout" Target="../slideLayouts/slideLayout21.xml"/><Relationship Id="rId5" Type="http://schemas.openxmlformats.org/officeDocument/2006/relationships/slideLayout" Target="../slideLayouts/slideLayout17.xml"/><Relationship Id="rId6" Type="http://schemas.openxmlformats.org/officeDocument/2006/relationships/slideLayout" Target="../slideLayouts/slideLayout18.xml"/><Relationship Id="rId7" Type="http://schemas.openxmlformats.org/officeDocument/2006/relationships/slideLayout" Target="../slideLayouts/slideLayout19.xml"/><Relationship Id="rId8"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4.xml"/><Relationship Id="rId10" Type="http://schemas.openxmlformats.org/officeDocument/2006/relationships/slideLayout" Target="../slideLayouts/slideLayout33.xml"/><Relationship Id="rId12" Type="http://schemas.openxmlformats.org/officeDocument/2006/relationships/theme" Target="../theme/theme4.xml"/><Relationship Id="rId1" Type="http://schemas.openxmlformats.org/officeDocument/2006/relationships/slideLayout" Target="../slideLayouts/slideLayout24.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9" Type="http://schemas.openxmlformats.org/officeDocument/2006/relationships/slideLayout" Target="../slideLayouts/slideLayout32.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59" name="Shape 159"/>
        <p:cNvGrpSpPr/>
        <p:nvPr/>
      </p:nvGrpSpPr>
      <p:grpSpPr>
        <a:xfrm>
          <a:off x="0" y="0"/>
          <a:ext cx="0" cy="0"/>
          <a:chOff x="0" y="0"/>
          <a:chExt cx="0" cy="0"/>
        </a:xfrm>
      </p:grpSpPr>
      <p:sp>
        <p:nvSpPr>
          <p:cNvPr id="160" name="Google Shape;160;p15"/>
          <p:cNvSpPr txBox="1"/>
          <p:nvPr>
            <p:ph type="title"/>
          </p:nvPr>
        </p:nvSpPr>
        <p:spPr>
          <a:xfrm>
            <a:off x="609600" y="274638"/>
            <a:ext cx="109728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61" name="Google Shape;161;p15"/>
          <p:cNvSpPr txBox="1"/>
          <p:nvPr>
            <p:ph idx="1" type="body"/>
          </p:nvPr>
        </p:nvSpPr>
        <p:spPr>
          <a:xfrm>
            <a:off x="609600" y="1600201"/>
            <a:ext cx="109728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62" name="Google Shape;162;p15"/>
          <p:cNvSpPr txBox="1"/>
          <p:nvPr>
            <p:ph idx="10" type="dt"/>
          </p:nvPr>
        </p:nvSpPr>
        <p:spPr>
          <a:xfrm>
            <a:off x="609600" y="6356351"/>
            <a:ext cx="28448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63" name="Google Shape;163;p15"/>
          <p:cNvSpPr txBox="1"/>
          <p:nvPr>
            <p:ph idx="11" type="ftr"/>
          </p:nvPr>
        </p:nvSpPr>
        <p:spPr>
          <a:xfrm>
            <a:off x="4165600" y="6356351"/>
            <a:ext cx="3860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64" name="Google Shape;164;p15"/>
          <p:cNvSpPr txBox="1"/>
          <p:nvPr>
            <p:ph idx="12" type="sldNum"/>
          </p:nvPr>
        </p:nvSpPr>
        <p:spPr>
          <a:xfrm>
            <a:off x="8737600" y="6356351"/>
            <a:ext cx="28448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234" name="Shape 234"/>
        <p:cNvGrpSpPr/>
        <p:nvPr/>
      </p:nvGrpSpPr>
      <p:grpSpPr>
        <a:xfrm>
          <a:off x="0" y="0"/>
          <a:ext cx="0" cy="0"/>
          <a:chOff x="0" y="0"/>
          <a:chExt cx="0" cy="0"/>
        </a:xfrm>
      </p:grpSpPr>
      <p:sp>
        <p:nvSpPr>
          <p:cNvPr id="235" name="Google Shape;235;p2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lt1"/>
              </a:buClr>
              <a:buSzPts val="4400"/>
              <a:buFont typeface="Calibri"/>
              <a:buNone/>
              <a:defRPr b="0" i="0" sz="4400" u="none" cap="none" strike="noStrike">
                <a:solidFill>
                  <a:schemeClr val="lt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36" name="Google Shape;236;p2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237" name="Google Shape;237;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238" name="Google Shape;238;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239" name="Google Shape;239;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chemeClr val="lt1"/>
                </a:solidFill>
                <a:latin typeface="Calibri"/>
                <a:ea typeface="Calibri"/>
                <a:cs typeface="Calibri"/>
                <a:sym typeface="Calibri"/>
              </a:defRPr>
            </a:lvl1pPr>
            <a:lvl2pPr indent="0" lvl="1" marL="0" marR="0" rtl="0" algn="r">
              <a:spcBef>
                <a:spcPts val="0"/>
              </a:spcBef>
              <a:buNone/>
              <a:defRPr b="0" i="0" sz="1200" u="none" cap="none" strike="noStrike">
                <a:solidFill>
                  <a:schemeClr val="lt1"/>
                </a:solidFill>
                <a:latin typeface="Calibri"/>
                <a:ea typeface="Calibri"/>
                <a:cs typeface="Calibri"/>
                <a:sym typeface="Calibri"/>
              </a:defRPr>
            </a:lvl2pPr>
            <a:lvl3pPr indent="0" lvl="2" marL="0" marR="0" rtl="0" algn="r">
              <a:spcBef>
                <a:spcPts val="0"/>
              </a:spcBef>
              <a:buNone/>
              <a:defRPr b="0" i="0" sz="1200" u="none" cap="none" strike="noStrike">
                <a:solidFill>
                  <a:schemeClr val="lt1"/>
                </a:solidFill>
                <a:latin typeface="Calibri"/>
                <a:ea typeface="Calibri"/>
                <a:cs typeface="Calibri"/>
                <a:sym typeface="Calibri"/>
              </a:defRPr>
            </a:lvl3pPr>
            <a:lvl4pPr indent="0" lvl="3" marL="0" marR="0" rtl="0" algn="r">
              <a:spcBef>
                <a:spcPts val="0"/>
              </a:spcBef>
              <a:buNone/>
              <a:defRPr b="0" i="0" sz="1200" u="none" cap="none" strike="noStrike">
                <a:solidFill>
                  <a:schemeClr val="lt1"/>
                </a:solidFill>
                <a:latin typeface="Calibri"/>
                <a:ea typeface="Calibri"/>
                <a:cs typeface="Calibri"/>
                <a:sym typeface="Calibri"/>
              </a:defRPr>
            </a:lvl4pPr>
            <a:lvl5pPr indent="0" lvl="4" marL="0" marR="0" rtl="0" algn="r">
              <a:spcBef>
                <a:spcPts val="0"/>
              </a:spcBef>
              <a:buNone/>
              <a:defRPr b="0" i="0" sz="1200" u="none" cap="none" strike="noStrike">
                <a:solidFill>
                  <a:schemeClr val="lt1"/>
                </a:solidFill>
                <a:latin typeface="Calibri"/>
                <a:ea typeface="Calibri"/>
                <a:cs typeface="Calibri"/>
                <a:sym typeface="Calibri"/>
              </a:defRPr>
            </a:lvl5pPr>
            <a:lvl6pPr indent="0" lvl="5" marL="0" marR="0" rtl="0" algn="r">
              <a:spcBef>
                <a:spcPts val="0"/>
              </a:spcBef>
              <a:buNone/>
              <a:defRPr b="0" i="0" sz="1200" u="none" cap="none" strike="noStrike">
                <a:solidFill>
                  <a:schemeClr val="lt1"/>
                </a:solidFill>
                <a:latin typeface="Calibri"/>
                <a:ea typeface="Calibri"/>
                <a:cs typeface="Calibri"/>
                <a:sym typeface="Calibri"/>
              </a:defRPr>
            </a:lvl6pPr>
            <a:lvl7pPr indent="0" lvl="6" marL="0" marR="0" rtl="0" algn="r">
              <a:spcBef>
                <a:spcPts val="0"/>
              </a:spcBef>
              <a:buNone/>
              <a:defRPr b="0" i="0" sz="1200" u="none" cap="none" strike="noStrike">
                <a:solidFill>
                  <a:schemeClr val="lt1"/>
                </a:solidFill>
                <a:latin typeface="Calibri"/>
                <a:ea typeface="Calibri"/>
                <a:cs typeface="Calibri"/>
                <a:sym typeface="Calibri"/>
              </a:defRPr>
            </a:lvl7pPr>
            <a:lvl8pPr indent="0" lvl="7" marL="0" marR="0" rtl="0" algn="r">
              <a:spcBef>
                <a:spcPts val="0"/>
              </a:spcBef>
              <a:buNone/>
              <a:defRPr b="0" i="0" sz="1200" u="none" cap="none" strike="noStrike">
                <a:solidFill>
                  <a:schemeClr val="lt1"/>
                </a:solidFill>
                <a:latin typeface="Calibri"/>
                <a:ea typeface="Calibri"/>
                <a:cs typeface="Calibri"/>
                <a:sym typeface="Calibri"/>
              </a:defRPr>
            </a:lvl8pPr>
            <a:lvl9pPr indent="0" lvl="8" marL="0" marR="0" rtl="0" algn="r">
              <a:spcBef>
                <a:spcPts val="0"/>
              </a:spcBef>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2.png"/><Relationship Id="rId4" Type="http://schemas.openxmlformats.org/officeDocument/2006/relationships/image" Target="../media/image4.png"/><Relationship Id="rId5" Type="http://schemas.openxmlformats.org/officeDocument/2006/relationships/image" Target="../media/image6.png"/><Relationship Id="rId6" Type="http://schemas.openxmlformats.org/officeDocument/2006/relationships/image" Target="../media/image8.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5.xml"/><Relationship Id="rId3" Type="http://schemas.openxmlformats.org/officeDocument/2006/relationships/image" Target="../media/image9.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7.xml"/><Relationship Id="rId3" Type="http://schemas.openxmlformats.org/officeDocument/2006/relationships/image" Target="../media/image7.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8.xml"/><Relationship Id="rId3"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9.xml"/><Relationship Id="rId3"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3" name="Shape 313"/>
        <p:cNvGrpSpPr/>
        <p:nvPr/>
      </p:nvGrpSpPr>
      <p:grpSpPr>
        <a:xfrm>
          <a:off x="0" y="0"/>
          <a:ext cx="0" cy="0"/>
          <a:chOff x="0" y="0"/>
          <a:chExt cx="0" cy="0"/>
        </a:xfrm>
      </p:grpSpPr>
      <p:sp>
        <p:nvSpPr>
          <p:cNvPr id="314" name="Google Shape;314;p1"/>
          <p:cNvSpPr txBox="1"/>
          <p:nvPr/>
        </p:nvSpPr>
        <p:spPr>
          <a:xfrm>
            <a:off x="1621800" y="-138048"/>
            <a:ext cx="8948400" cy="953400"/>
          </a:xfrm>
          <a:prstGeom prst="rect">
            <a:avLst/>
          </a:prstGeom>
          <a:noFill/>
          <a:ln>
            <a:noFill/>
          </a:ln>
        </p:spPr>
        <p:txBody>
          <a:bodyPr anchorCtr="0" anchor="b" bIns="45700" lIns="91425" spcFirstLastPara="1" rIns="91425" wrap="square" tIns="45700">
            <a:noAutofit/>
          </a:bodyPr>
          <a:lstStyle/>
          <a:p>
            <a:pPr indent="0" lvl="0" marL="0" marR="0" rtl="0" algn="ctr">
              <a:lnSpc>
                <a:spcPct val="90000"/>
              </a:lnSpc>
              <a:spcBef>
                <a:spcPts val="0"/>
              </a:spcBef>
              <a:spcAft>
                <a:spcPts val="0"/>
              </a:spcAft>
              <a:buClr>
                <a:srgbClr val="1D9A78"/>
              </a:buClr>
              <a:buSzPts val="3200"/>
              <a:buFont typeface="Arial"/>
              <a:buNone/>
            </a:pPr>
            <a:r>
              <a:rPr b="0" i="0" lang="en-US" sz="4400" u="none" cap="none" strike="noStrike">
                <a:solidFill>
                  <a:srgbClr val="000000"/>
                </a:solidFill>
                <a:latin typeface="Calibri"/>
                <a:ea typeface="Calibri"/>
                <a:cs typeface="Calibri"/>
                <a:sym typeface="Calibri"/>
              </a:rPr>
              <a:t>Quality Improvement Story</a:t>
            </a:r>
            <a:endParaRPr/>
          </a:p>
        </p:txBody>
      </p:sp>
      <p:sp>
        <p:nvSpPr>
          <p:cNvPr id="315" name="Google Shape;315;p1"/>
          <p:cNvSpPr txBox="1"/>
          <p:nvPr/>
        </p:nvSpPr>
        <p:spPr>
          <a:xfrm>
            <a:off x="1449558" y="-538014"/>
            <a:ext cx="8948400" cy="2706732"/>
          </a:xfrm>
          <a:prstGeom prst="rect">
            <a:avLst/>
          </a:prstGeom>
          <a:noFill/>
          <a:ln>
            <a:noFill/>
          </a:ln>
        </p:spPr>
        <p:txBody>
          <a:bodyPr anchorCtr="0" anchor="b" bIns="45700" lIns="91425" spcFirstLastPara="1" rIns="91425" wrap="square" tIns="45700">
            <a:noAutofit/>
          </a:bodyPr>
          <a:lstStyle/>
          <a:p>
            <a:pPr indent="0" lvl="0" marL="0" marR="0" rtl="0" algn="ctr">
              <a:lnSpc>
                <a:spcPct val="90000"/>
              </a:lnSpc>
              <a:spcBef>
                <a:spcPts val="0"/>
              </a:spcBef>
              <a:spcAft>
                <a:spcPts val="0"/>
              </a:spcAft>
              <a:buClr>
                <a:srgbClr val="1D9A78"/>
              </a:buClr>
              <a:buSzPts val="3200"/>
              <a:buFont typeface="Arial"/>
              <a:buNone/>
            </a:pPr>
            <a:r>
              <a:t/>
            </a:r>
            <a:endParaRPr b="0" i="0" sz="2800" u="none" cap="none" strike="noStrike">
              <a:solidFill>
                <a:srgbClr val="000000"/>
              </a:solidFill>
              <a:latin typeface="Calibri"/>
              <a:ea typeface="Calibri"/>
              <a:cs typeface="Calibri"/>
              <a:sym typeface="Calibri"/>
            </a:endParaRPr>
          </a:p>
          <a:p>
            <a:pPr indent="0" lvl="0" marL="0" marR="0" rtl="0" algn="ctr">
              <a:lnSpc>
                <a:spcPct val="90000"/>
              </a:lnSpc>
              <a:spcBef>
                <a:spcPts val="0"/>
              </a:spcBef>
              <a:spcAft>
                <a:spcPts val="0"/>
              </a:spcAft>
              <a:buClr>
                <a:srgbClr val="1D9A78"/>
              </a:buClr>
              <a:buSzPts val="3200"/>
              <a:buFont typeface="Arial"/>
              <a:buNone/>
            </a:pPr>
            <a:r>
              <a:rPr b="0" i="0" lang="en-US" sz="2800" u="none" cap="none" strike="noStrike">
                <a:solidFill>
                  <a:srgbClr val="000000"/>
                </a:solidFill>
                <a:latin typeface="Calibri"/>
                <a:ea typeface="Calibri"/>
                <a:cs typeface="Calibri"/>
                <a:sym typeface="Calibri"/>
              </a:rPr>
              <a:t>Improving XX at [Clinic Name]  </a:t>
            </a:r>
            <a:endParaRPr/>
          </a:p>
          <a:p>
            <a:pPr indent="0" lvl="0" marL="0" marR="0" rtl="0" algn="ctr">
              <a:lnSpc>
                <a:spcPct val="90000"/>
              </a:lnSpc>
              <a:spcBef>
                <a:spcPts val="0"/>
              </a:spcBef>
              <a:spcAft>
                <a:spcPts val="0"/>
              </a:spcAft>
              <a:buClr>
                <a:srgbClr val="1D9A78"/>
              </a:buClr>
              <a:buSzPts val="3200"/>
              <a:buFont typeface="Arial"/>
              <a:buNone/>
            </a:pPr>
            <a:r>
              <a:rPr b="0" i="0" lang="en-US" sz="2800" u="none" cap="none" strike="noStrike">
                <a:solidFill>
                  <a:srgbClr val="000000"/>
                </a:solidFill>
                <a:latin typeface="Calibri"/>
                <a:ea typeface="Calibri"/>
                <a:cs typeface="Calibri"/>
                <a:sym typeface="Calibri"/>
              </a:rPr>
              <a:t>Using Disciplined QI Methods</a:t>
            </a:r>
            <a:endParaRPr/>
          </a:p>
          <a:p>
            <a:pPr indent="0" lvl="0" marL="0" marR="0" rtl="0" algn="ctr">
              <a:lnSpc>
                <a:spcPct val="90000"/>
              </a:lnSpc>
              <a:spcBef>
                <a:spcPts val="0"/>
              </a:spcBef>
              <a:spcAft>
                <a:spcPts val="0"/>
              </a:spcAft>
              <a:buClr>
                <a:srgbClr val="1D9A78"/>
              </a:buClr>
              <a:buSzPts val="3200"/>
              <a:buFont typeface="Arial"/>
              <a:buNone/>
            </a:pPr>
            <a:r>
              <a:t/>
            </a:r>
            <a:endParaRPr b="0" i="0" sz="2800" u="none" cap="none" strike="noStrike">
              <a:solidFill>
                <a:srgbClr val="000000"/>
              </a:solidFill>
              <a:latin typeface="Calibri"/>
              <a:ea typeface="Calibri"/>
              <a:cs typeface="Calibri"/>
              <a:sym typeface="Calibri"/>
            </a:endParaRPr>
          </a:p>
        </p:txBody>
      </p:sp>
      <p:sp>
        <p:nvSpPr>
          <p:cNvPr id="316" name="Google Shape;316;p1"/>
          <p:cNvSpPr txBox="1"/>
          <p:nvPr/>
        </p:nvSpPr>
        <p:spPr>
          <a:xfrm>
            <a:off x="964624" y="4444319"/>
            <a:ext cx="3196196" cy="1661993"/>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800"/>
              <a:buFont typeface="Calibri"/>
              <a:buNone/>
            </a:pPr>
            <a:r>
              <a:rPr b="1" i="0" lang="en-US" sz="1800" u="none" cap="none" strike="noStrike">
                <a:solidFill>
                  <a:srgbClr val="000000"/>
                </a:solidFill>
                <a:latin typeface="Calibri"/>
                <a:ea typeface="Calibri"/>
                <a:cs typeface="Calibri"/>
                <a:sym typeface="Calibri"/>
              </a:rPr>
              <a:t>Presenter Name &amp; Credentials</a:t>
            </a:r>
            <a:endParaRPr/>
          </a:p>
          <a:p>
            <a:pPr indent="0" lvl="0" marL="0" marR="0" rtl="0" algn="ctr">
              <a:lnSpc>
                <a:spcPct val="100000"/>
              </a:lnSpc>
              <a:spcBef>
                <a:spcPts val="0"/>
              </a:spcBef>
              <a:spcAft>
                <a:spcPts val="0"/>
              </a:spcAft>
              <a:buClr>
                <a:srgbClr val="000000"/>
              </a:buClr>
              <a:buSzPts val="1600"/>
              <a:buFont typeface="Calibri"/>
              <a:buNone/>
            </a:pPr>
            <a:r>
              <a:rPr b="0" i="0" lang="en-US" sz="1600" u="none" cap="none" strike="noStrike">
                <a:solidFill>
                  <a:srgbClr val="000000"/>
                </a:solidFill>
                <a:latin typeface="Calibri"/>
                <a:ea typeface="Calibri"/>
                <a:cs typeface="Calibri"/>
                <a:sym typeface="Calibri"/>
              </a:rPr>
              <a:t>Title</a:t>
            </a:r>
            <a:endParaRPr/>
          </a:p>
          <a:p>
            <a:pPr indent="0" lvl="0" marL="0" marR="0" rtl="0" algn="ctr">
              <a:lnSpc>
                <a:spcPct val="100000"/>
              </a:lnSpc>
              <a:spcBef>
                <a:spcPts val="0"/>
              </a:spcBef>
              <a:spcAft>
                <a:spcPts val="0"/>
              </a:spcAft>
              <a:buClr>
                <a:srgbClr val="000000"/>
              </a:buClr>
              <a:buSzPts val="1600"/>
              <a:buFont typeface="Calibri"/>
              <a:buNone/>
            </a:pPr>
            <a:r>
              <a:rPr b="0" i="0" lang="en-US" sz="1600" u="none" cap="none" strike="noStrike">
                <a:solidFill>
                  <a:srgbClr val="000000"/>
                </a:solidFill>
                <a:latin typeface="Calibri"/>
                <a:ea typeface="Calibri"/>
                <a:cs typeface="Calibri"/>
                <a:sym typeface="Calibri"/>
              </a:rPr>
              <a:t>Organization</a:t>
            </a:r>
            <a:endParaRPr/>
          </a:p>
          <a:p>
            <a:pPr indent="0" lvl="0" marL="0" marR="0" rtl="0" algn="ctr">
              <a:lnSpc>
                <a:spcPct val="100000"/>
              </a:lnSpc>
              <a:spcBef>
                <a:spcPts val="0"/>
              </a:spcBef>
              <a:spcAft>
                <a:spcPts val="0"/>
              </a:spcAft>
              <a:buClr>
                <a:srgbClr val="000000"/>
              </a:buClr>
              <a:buSzPts val="1600"/>
              <a:buFont typeface="Calibri"/>
              <a:buNone/>
            </a:pPr>
            <a:r>
              <a:rPr b="0" i="0" lang="en-US" sz="1600" u="none" cap="none" strike="noStrike">
                <a:solidFill>
                  <a:srgbClr val="000000"/>
                </a:solidFill>
                <a:latin typeface="Calibri"/>
                <a:ea typeface="Calibri"/>
                <a:cs typeface="Calibri"/>
                <a:sym typeface="Calibri"/>
              </a:rPr>
              <a:t>City, State</a:t>
            </a:r>
            <a:endParaRPr/>
          </a:p>
          <a:p>
            <a:pPr indent="0" lvl="0" marL="0" marR="0" rtl="0" algn="ctr">
              <a:lnSpc>
                <a:spcPct val="100000"/>
              </a:lnSpc>
              <a:spcBef>
                <a:spcPts val="0"/>
              </a:spcBef>
              <a:spcAft>
                <a:spcPts val="0"/>
              </a:spcAft>
              <a:buClr>
                <a:srgbClr val="000000"/>
              </a:buClr>
              <a:buSzPts val="1600"/>
              <a:buFont typeface="Calibri"/>
              <a:buNone/>
            </a:pPr>
            <a:r>
              <a:rPr b="0" i="0" lang="en-US" sz="1600" u="none" cap="none" strike="noStrike">
                <a:solidFill>
                  <a:srgbClr val="000000"/>
                </a:solidFill>
                <a:latin typeface="Calibri"/>
                <a:ea typeface="Calibri"/>
                <a:cs typeface="Calibri"/>
                <a:sym typeface="Calibri"/>
              </a:rPr>
              <a:t>Email  </a:t>
            </a:r>
            <a:endParaRPr/>
          </a:p>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317" name="Google Shape;317;p1"/>
          <p:cNvSpPr txBox="1"/>
          <p:nvPr/>
        </p:nvSpPr>
        <p:spPr>
          <a:xfrm>
            <a:off x="7719494" y="4444318"/>
            <a:ext cx="3196196" cy="1661993"/>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800"/>
              <a:buFont typeface="Calibri"/>
              <a:buNone/>
            </a:pPr>
            <a:r>
              <a:rPr b="1" i="0" lang="en-US" sz="1800" u="none" cap="none" strike="noStrike">
                <a:solidFill>
                  <a:srgbClr val="000000"/>
                </a:solidFill>
                <a:latin typeface="Calibri"/>
                <a:ea typeface="Calibri"/>
                <a:cs typeface="Calibri"/>
                <a:sym typeface="Calibri"/>
              </a:rPr>
              <a:t>Presenter Name &amp; Credentials</a:t>
            </a:r>
            <a:endParaRPr/>
          </a:p>
          <a:p>
            <a:pPr indent="0" lvl="0" marL="0" marR="0" rtl="0" algn="ctr">
              <a:lnSpc>
                <a:spcPct val="100000"/>
              </a:lnSpc>
              <a:spcBef>
                <a:spcPts val="0"/>
              </a:spcBef>
              <a:spcAft>
                <a:spcPts val="0"/>
              </a:spcAft>
              <a:buClr>
                <a:srgbClr val="000000"/>
              </a:buClr>
              <a:buSzPts val="1600"/>
              <a:buFont typeface="Calibri"/>
              <a:buNone/>
            </a:pPr>
            <a:r>
              <a:rPr b="0" i="0" lang="en-US" sz="1600" u="none" cap="none" strike="noStrike">
                <a:solidFill>
                  <a:srgbClr val="000000"/>
                </a:solidFill>
                <a:latin typeface="Calibri"/>
                <a:ea typeface="Calibri"/>
                <a:cs typeface="Calibri"/>
                <a:sym typeface="Calibri"/>
              </a:rPr>
              <a:t>Title</a:t>
            </a:r>
            <a:endParaRPr/>
          </a:p>
          <a:p>
            <a:pPr indent="0" lvl="0" marL="0" marR="0" rtl="0" algn="ctr">
              <a:lnSpc>
                <a:spcPct val="100000"/>
              </a:lnSpc>
              <a:spcBef>
                <a:spcPts val="0"/>
              </a:spcBef>
              <a:spcAft>
                <a:spcPts val="0"/>
              </a:spcAft>
              <a:buClr>
                <a:srgbClr val="000000"/>
              </a:buClr>
              <a:buSzPts val="1600"/>
              <a:buFont typeface="Calibri"/>
              <a:buNone/>
            </a:pPr>
            <a:r>
              <a:rPr b="0" i="0" lang="en-US" sz="1600" u="none" cap="none" strike="noStrike">
                <a:solidFill>
                  <a:srgbClr val="000000"/>
                </a:solidFill>
                <a:latin typeface="Calibri"/>
                <a:ea typeface="Calibri"/>
                <a:cs typeface="Calibri"/>
                <a:sym typeface="Calibri"/>
              </a:rPr>
              <a:t>Organization</a:t>
            </a:r>
            <a:endParaRPr/>
          </a:p>
          <a:p>
            <a:pPr indent="0" lvl="0" marL="0" marR="0" rtl="0" algn="ctr">
              <a:lnSpc>
                <a:spcPct val="100000"/>
              </a:lnSpc>
              <a:spcBef>
                <a:spcPts val="0"/>
              </a:spcBef>
              <a:spcAft>
                <a:spcPts val="0"/>
              </a:spcAft>
              <a:buClr>
                <a:srgbClr val="000000"/>
              </a:buClr>
              <a:buSzPts val="1600"/>
              <a:buFont typeface="Calibri"/>
              <a:buNone/>
            </a:pPr>
            <a:r>
              <a:rPr b="0" i="0" lang="en-US" sz="1600" u="none" cap="none" strike="noStrike">
                <a:solidFill>
                  <a:srgbClr val="000000"/>
                </a:solidFill>
                <a:latin typeface="Calibri"/>
                <a:ea typeface="Calibri"/>
                <a:cs typeface="Calibri"/>
                <a:sym typeface="Calibri"/>
              </a:rPr>
              <a:t>City, State</a:t>
            </a:r>
            <a:endParaRPr/>
          </a:p>
          <a:p>
            <a:pPr indent="0" lvl="0" marL="0" marR="0" rtl="0" algn="ctr">
              <a:lnSpc>
                <a:spcPct val="100000"/>
              </a:lnSpc>
              <a:spcBef>
                <a:spcPts val="0"/>
              </a:spcBef>
              <a:spcAft>
                <a:spcPts val="0"/>
              </a:spcAft>
              <a:buClr>
                <a:srgbClr val="000000"/>
              </a:buClr>
              <a:buSzPts val="1600"/>
              <a:buFont typeface="Calibri"/>
              <a:buNone/>
            </a:pPr>
            <a:r>
              <a:rPr b="0" i="0" lang="en-US" sz="1600" u="none" cap="none" strike="noStrike">
                <a:solidFill>
                  <a:srgbClr val="000000"/>
                </a:solidFill>
                <a:latin typeface="Calibri"/>
                <a:ea typeface="Calibri"/>
                <a:cs typeface="Calibri"/>
                <a:sym typeface="Calibri"/>
              </a:rPr>
              <a:t>Email  </a:t>
            </a:r>
            <a:endParaRPr/>
          </a:p>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318" name="Google Shape;318;p1"/>
          <p:cNvSpPr txBox="1"/>
          <p:nvPr/>
        </p:nvSpPr>
        <p:spPr>
          <a:xfrm>
            <a:off x="1169043" y="3244334"/>
            <a:ext cx="2673752"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1D6FA9"/>
              </a:buClr>
              <a:buSzPts val="1800"/>
              <a:buFont typeface="Calibri"/>
              <a:buNone/>
            </a:pPr>
            <a:r>
              <a:rPr b="0" i="0" lang="en-US" sz="1800" u="none" cap="none" strike="noStrike">
                <a:solidFill>
                  <a:srgbClr val="1D6FA9"/>
                </a:solidFill>
                <a:latin typeface="Calibri"/>
                <a:ea typeface="Calibri"/>
                <a:cs typeface="Calibri"/>
                <a:sym typeface="Calibri"/>
              </a:rPr>
              <a:t>Insert Presenter headshot </a:t>
            </a:r>
            <a:endParaRPr/>
          </a:p>
        </p:txBody>
      </p:sp>
      <p:sp>
        <p:nvSpPr>
          <p:cNvPr id="319" name="Google Shape;319;p1"/>
          <p:cNvSpPr txBox="1"/>
          <p:nvPr/>
        </p:nvSpPr>
        <p:spPr>
          <a:xfrm>
            <a:off x="7980716" y="3316907"/>
            <a:ext cx="2673752"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1D6FA9"/>
              </a:buClr>
              <a:buSzPts val="1800"/>
              <a:buFont typeface="Calibri"/>
              <a:buNone/>
            </a:pPr>
            <a:r>
              <a:rPr b="0" i="0" lang="en-US" sz="1800" u="none" cap="none" strike="noStrike">
                <a:solidFill>
                  <a:srgbClr val="1D6FA9"/>
                </a:solidFill>
                <a:latin typeface="Calibri"/>
                <a:ea typeface="Calibri"/>
                <a:cs typeface="Calibri"/>
                <a:sym typeface="Calibri"/>
              </a:rPr>
              <a:t>Insert Presenter headshot </a:t>
            </a:r>
            <a:endParaRPr/>
          </a:p>
        </p:txBody>
      </p:sp>
      <p:sp>
        <p:nvSpPr>
          <p:cNvPr id="320" name="Google Shape;320;p1"/>
          <p:cNvSpPr txBox="1"/>
          <p:nvPr/>
        </p:nvSpPr>
        <p:spPr>
          <a:xfrm>
            <a:off x="1187902" y="6187794"/>
            <a:ext cx="3135321"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Calibri"/>
              <a:buNone/>
            </a:pPr>
            <a:r>
              <a:rPr b="0" i="0" lang="en-US" sz="1800" u="none" cap="none" strike="noStrike">
                <a:solidFill>
                  <a:srgbClr val="000000"/>
                </a:solidFill>
                <a:latin typeface="Calibri"/>
                <a:ea typeface="Calibri"/>
                <a:cs typeface="Calibri"/>
                <a:sym typeface="Calibri"/>
              </a:rPr>
              <a:t>Insert logos here</a:t>
            </a:r>
            <a:endParaRPr/>
          </a:p>
        </p:txBody>
      </p:sp>
      <p:sp>
        <p:nvSpPr>
          <p:cNvPr id="321" name="Google Shape;321;p1"/>
          <p:cNvSpPr txBox="1"/>
          <p:nvPr/>
        </p:nvSpPr>
        <p:spPr>
          <a:xfrm>
            <a:off x="4845395" y="6187794"/>
            <a:ext cx="3135321"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Calibri"/>
              <a:buNone/>
            </a:pPr>
            <a:r>
              <a:rPr b="0" i="0" lang="en-US" sz="1800" u="none" cap="none" strike="noStrike">
                <a:solidFill>
                  <a:srgbClr val="000000"/>
                </a:solidFill>
                <a:latin typeface="Calibri"/>
                <a:ea typeface="Calibri"/>
                <a:cs typeface="Calibri"/>
                <a:sym typeface="Calibri"/>
              </a:rPr>
              <a:t>Insert logos here</a:t>
            </a:r>
            <a:endParaRPr/>
          </a:p>
        </p:txBody>
      </p:sp>
      <p:pic>
        <p:nvPicPr>
          <p:cNvPr descr="Timeline&#10;&#10;Description automatically generated with low confidence" id="322" name="Google Shape;322;p1"/>
          <p:cNvPicPr preferRelativeResize="0"/>
          <p:nvPr/>
        </p:nvPicPr>
        <p:blipFill rotWithShape="1">
          <a:blip r:embed="rId3">
            <a:alphaModFix/>
          </a:blip>
          <a:srcRect b="22667" l="6821" r="6397" t="19838"/>
          <a:stretch/>
        </p:blipFill>
        <p:spPr>
          <a:xfrm>
            <a:off x="8744607" y="5730843"/>
            <a:ext cx="3447393" cy="1109892"/>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471" name="Shape 471"/>
        <p:cNvGrpSpPr/>
        <p:nvPr/>
      </p:nvGrpSpPr>
      <p:grpSpPr>
        <a:xfrm>
          <a:off x="0" y="0"/>
          <a:ext cx="0" cy="0"/>
          <a:chOff x="0" y="0"/>
          <a:chExt cx="0" cy="0"/>
        </a:xfrm>
      </p:grpSpPr>
      <p:sp>
        <p:nvSpPr>
          <p:cNvPr id="472" name="Google Shape;472;p10"/>
          <p:cNvSpPr/>
          <p:nvPr/>
        </p:nvSpPr>
        <p:spPr>
          <a:xfrm>
            <a:off x="1524000" y="-10391"/>
            <a:ext cx="9144000" cy="1943099"/>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Calibri"/>
              <a:buNone/>
            </a:pPr>
            <a:r>
              <a:t/>
            </a:r>
            <a:endParaRPr b="0" i="0" sz="1800" u="none" cap="none" strike="noStrike">
              <a:solidFill>
                <a:srgbClr val="FFFFFF"/>
              </a:solidFill>
              <a:latin typeface="Calibri"/>
              <a:ea typeface="Calibri"/>
              <a:cs typeface="Calibri"/>
              <a:sym typeface="Calibri"/>
            </a:endParaRPr>
          </a:p>
        </p:txBody>
      </p:sp>
      <p:sp>
        <p:nvSpPr>
          <p:cNvPr id="473" name="Google Shape;473;p10"/>
          <p:cNvSpPr txBox="1"/>
          <p:nvPr>
            <p:ph type="title"/>
          </p:nvPr>
        </p:nvSpPr>
        <p:spPr>
          <a:xfrm>
            <a:off x="0" y="0"/>
            <a:ext cx="12192000" cy="1932708"/>
          </a:xfrm>
          <a:prstGeom prst="rect">
            <a:avLst/>
          </a:prstGeom>
          <a:solidFill>
            <a:schemeClr val="accent1"/>
          </a:solid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lt1"/>
              </a:buClr>
              <a:buSzPts val="4400"/>
              <a:buFont typeface="Calibri"/>
              <a:buNone/>
            </a:pPr>
            <a:r>
              <a:rPr lang="en-US">
                <a:solidFill>
                  <a:schemeClr val="lt1"/>
                </a:solidFill>
                <a:latin typeface="Calibri"/>
                <a:ea typeface="Calibri"/>
                <a:cs typeface="Calibri"/>
                <a:sym typeface="Calibri"/>
              </a:rPr>
              <a:t>Key Lessons Learned</a:t>
            </a:r>
            <a:endParaRPr/>
          </a:p>
        </p:txBody>
      </p:sp>
      <p:sp>
        <p:nvSpPr>
          <p:cNvPr id="474" name="Google Shape;474;p10"/>
          <p:cNvSpPr txBox="1"/>
          <p:nvPr>
            <p:ph idx="1" type="body"/>
          </p:nvPr>
        </p:nvSpPr>
        <p:spPr>
          <a:xfrm>
            <a:off x="1066800" y="1932708"/>
            <a:ext cx="10210800" cy="5039592"/>
          </a:xfrm>
          <a:prstGeom prst="rect">
            <a:avLst/>
          </a:prstGeom>
          <a:noFill/>
          <a:ln>
            <a:noFill/>
          </a:ln>
        </p:spPr>
        <p:txBody>
          <a:bodyPr anchorCtr="0" anchor="t" bIns="45700" lIns="91425" spcFirstLastPara="1" rIns="91425" wrap="square" tIns="45700">
            <a:normAutofit/>
          </a:bodyPr>
          <a:lstStyle/>
          <a:p>
            <a:pPr indent="-139700" lvl="0" marL="342900" rtl="0" algn="l">
              <a:spcBef>
                <a:spcPts val="0"/>
              </a:spcBef>
              <a:spcAft>
                <a:spcPts val="0"/>
              </a:spcAft>
              <a:buClr>
                <a:schemeClr val="dk1"/>
              </a:buClr>
              <a:buSzPts val="3200"/>
              <a:buNone/>
            </a:pPr>
            <a:r>
              <a:t/>
            </a:r>
            <a:endParaRPr/>
          </a:p>
          <a:p>
            <a:pPr indent="-139700" lvl="0" marL="342900" rtl="0" algn="l">
              <a:spcBef>
                <a:spcPts val="640"/>
              </a:spcBef>
              <a:spcAft>
                <a:spcPts val="0"/>
              </a:spcAft>
              <a:buClr>
                <a:schemeClr val="dk1"/>
              </a:buClr>
              <a:buSzPts val="3200"/>
              <a:buNone/>
            </a:pPr>
            <a:r>
              <a:t/>
            </a:r>
            <a:endParaRPr/>
          </a:p>
        </p:txBody>
      </p:sp>
      <p:sp>
        <p:nvSpPr>
          <p:cNvPr id="475" name="Google Shape;475;p10"/>
          <p:cNvSpPr txBox="1"/>
          <p:nvPr/>
        </p:nvSpPr>
        <p:spPr>
          <a:xfrm>
            <a:off x="625033" y="2338086"/>
            <a:ext cx="11146420" cy="3257174"/>
          </a:xfrm>
          <a:prstGeom prst="rect">
            <a:avLst/>
          </a:prstGeom>
          <a:noFill/>
          <a:ln>
            <a:noFill/>
          </a:ln>
        </p:spPr>
        <p:txBody>
          <a:bodyPr anchorCtr="0" anchor="t" bIns="45700" lIns="91425" spcFirstLastPara="1" rIns="91425" wrap="square" tIns="45700">
            <a:spAutoFit/>
          </a:bodyPr>
          <a:lstStyle/>
          <a:p>
            <a:pPr indent="-285750" lvl="0" marL="285750" marR="0" rtl="0" algn="l">
              <a:lnSpc>
                <a:spcPct val="150000"/>
              </a:lnSpc>
              <a:spcBef>
                <a:spcPts val="0"/>
              </a:spcBef>
              <a:spcAft>
                <a:spcPts val="0"/>
              </a:spcAft>
              <a:buClr>
                <a:srgbClr val="000000"/>
              </a:buClr>
              <a:buSzPts val="2800"/>
              <a:buFont typeface="Arial"/>
              <a:buChar char="•"/>
            </a:pPr>
            <a:r>
              <a:rPr b="0" i="0" lang="en-US" sz="2800" u="none" cap="none" strike="noStrike">
                <a:solidFill>
                  <a:srgbClr val="000000"/>
                </a:solidFill>
                <a:latin typeface="Calibri"/>
                <a:ea typeface="Calibri"/>
                <a:cs typeface="Calibri"/>
                <a:sym typeface="Calibri"/>
              </a:rPr>
              <a:t>Insert </a:t>
            </a:r>
            <a:r>
              <a:rPr b="1" i="0" lang="en-US" sz="2800" u="none" cap="none" strike="noStrike">
                <a:solidFill>
                  <a:srgbClr val="000000"/>
                </a:solidFill>
                <a:latin typeface="Calibri"/>
                <a:ea typeface="Calibri"/>
                <a:cs typeface="Calibri"/>
                <a:sym typeface="Calibri"/>
              </a:rPr>
              <a:t>lessons learned </a:t>
            </a:r>
            <a:r>
              <a:rPr b="0" i="0" lang="en-US" sz="2800" u="none" cap="none" strike="noStrike">
                <a:solidFill>
                  <a:srgbClr val="000000"/>
                </a:solidFill>
                <a:latin typeface="Calibri"/>
                <a:ea typeface="Calibri"/>
                <a:cs typeface="Calibri"/>
                <a:sym typeface="Calibri"/>
              </a:rPr>
              <a:t>to date here which other teams may </a:t>
            </a:r>
            <a:r>
              <a:rPr b="1" i="0" lang="en-US" sz="2800" u="none" cap="none" strike="noStrike">
                <a:solidFill>
                  <a:srgbClr val="000000"/>
                </a:solidFill>
                <a:latin typeface="Calibri"/>
                <a:ea typeface="Calibri"/>
                <a:cs typeface="Calibri"/>
                <a:sym typeface="Calibri"/>
              </a:rPr>
              <a:t>benefit</a:t>
            </a:r>
            <a:r>
              <a:rPr b="0" i="0" lang="en-US" sz="2800" u="none" cap="none" strike="noStrike">
                <a:solidFill>
                  <a:srgbClr val="000000"/>
                </a:solidFill>
                <a:latin typeface="Calibri"/>
                <a:ea typeface="Calibri"/>
                <a:cs typeface="Calibri"/>
                <a:sym typeface="Calibri"/>
              </a:rPr>
              <a:t> from learning from</a:t>
            </a:r>
            <a:endParaRPr/>
          </a:p>
          <a:p>
            <a:pPr indent="-285750" lvl="0" marL="285750" marR="0" rtl="0" algn="l">
              <a:lnSpc>
                <a:spcPct val="150000"/>
              </a:lnSpc>
              <a:spcBef>
                <a:spcPts val="0"/>
              </a:spcBef>
              <a:spcAft>
                <a:spcPts val="0"/>
              </a:spcAft>
              <a:buClr>
                <a:srgbClr val="000000"/>
              </a:buClr>
              <a:buSzPts val="2800"/>
              <a:buFont typeface="Arial"/>
              <a:buChar char="•"/>
            </a:pPr>
            <a:r>
              <a:rPr b="0" i="0" lang="en-US" sz="2800" u="none" cap="none" strike="noStrike">
                <a:solidFill>
                  <a:srgbClr val="000000"/>
                </a:solidFill>
                <a:latin typeface="Calibri"/>
                <a:ea typeface="Calibri"/>
                <a:cs typeface="Calibri"/>
                <a:sym typeface="Calibri"/>
              </a:rPr>
              <a:t>Bold certain words to </a:t>
            </a:r>
            <a:r>
              <a:rPr b="1" i="0" lang="en-US" sz="2800" u="none" cap="none" strike="noStrike">
                <a:solidFill>
                  <a:srgbClr val="000000"/>
                </a:solidFill>
                <a:latin typeface="Calibri"/>
                <a:ea typeface="Calibri"/>
                <a:cs typeface="Calibri"/>
                <a:sym typeface="Calibri"/>
              </a:rPr>
              <a:t>draw attention </a:t>
            </a:r>
            <a:r>
              <a:rPr b="0" i="0" lang="en-US" sz="2800" u="none" cap="none" strike="noStrike">
                <a:solidFill>
                  <a:srgbClr val="000000"/>
                </a:solidFill>
                <a:latin typeface="Calibri"/>
                <a:ea typeface="Calibri"/>
                <a:cs typeface="Calibri"/>
                <a:sym typeface="Calibri"/>
              </a:rPr>
              <a:t>to</a:t>
            </a:r>
            <a:endParaRPr/>
          </a:p>
          <a:p>
            <a:pPr indent="-285750" lvl="0" marL="285750" marR="0" rtl="0" algn="l">
              <a:lnSpc>
                <a:spcPct val="150000"/>
              </a:lnSpc>
              <a:spcBef>
                <a:spcPts val="0"/>
              </a:spcBef>
              <a:spcAft>
                <a:spcPts val="0"/>
              </a:spcAft>
              <a:buClr>
                <a:srgbClr val="000000"/>
              </a:buClr>
              <a:buSzPts val="2800"/>
              <a:buFont typeface="Arial"/>
              <a:buChar char="•"/>
            </a:pPr>
            <a:r>
              <a:rPr b="0" i="0" lang="en-US" sz="2800" u="none" cap="none" strike="noStrike">
                <a:solidFill>
                  <a:srgbClr val="000000"/>
                </a:solidFill>
                <a:latin typeface="Calibri"/>
                <a:ea typeface="Calibri"/>
                <a:cs typeface="Calibri"/>
                <a:sym typeface="Calibri"/>
              </a:rPr>
              <a:t>……….</a:t>
            </a:r>
            <a:endParaRPr/>
          </a:p>
          <a:p>
            <a:pPr indent="-285750" lvl="0" marL="285750" marR="0" rtl="0" algn="l">
              <a:lnSpc>
                <a:spcPct val="150000"/>
              </a:lnSpc>
              <a:spcBef>
                <a:spcPts val="0"/>
              </a:spcBef>
              <a:spcAft>
                <a:spcPts val="0"/>
              </a:spcAft>
              <a:buClr>
                <a:srgbClr val="000000"/>
              </a:buClr>
              <a:buSzPts val="2800"/>
              <a:buFont typeface="Arial"/>
              <a:buChar char="•"/>
            </a:pPr>
            <a:r>
              <a:rPr b="0" i="0" lang="en-US" sz="2800" u="none" cap="none" strike="noStrike">
                <a:solidFill>
                  <a:srgbClr val="000000"/>
                </a:solidFill>
                <a:latin typeface="Calibri"/>
                <a:ea typeface="Calibri"/>
                <a:cs typeface="Calibri"/>
                <a:sym typeface="Calibri"/>
              </a:rPr>
              <a:t>………</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480" name="Shape 480"/>
        <p:cNvGrpSpPr/>
        <p:nvPr/>
      </p:nvGrpSpPr>
      <p:grpSpPr>
        <a:xfrm>
          <a:off x="0" y="0"/>
          <a:ext cx="0" cy="0"/>
          <a:chOff x="0" y="0"/>
          <a:chExt cx="0" cy="0"/>
        </a:xfrm>
      </p:grpSpPr>
      <p:sp>
        <p:nvSpPr>
          <p:cNvPr id="481" name="Google Shape;481;p11"/>
          <p:cNvSpPr txBox="1"/>
          <p:nvPr/>
        </p:nvSpPr>
        <p:spPr>
          <a:xfrm>
            <a:off x="1684638" y="557332"/>
            <a:ext cx="8983363" cy="2283810"/>
          </a:xfrm>
          <a:prstGeom prst="rect">
            <a:avLst/>
          </a:prstGeom>
          <a:noFill/>
          <a:ln>
            <a:noFill/>
          </a:ln>
        </p:spPr>
        <p:txBody>
          <a:bodyPr anchorCtr="0" anchor="ctr" bIns="45700" lIns="91425" spcFirstLastPara="1" rIns="91425" wrap="square" tIns="45700">
            <a:normAutofit/>
          </a:bodyPr>
          <a:lstStyle/>
          <a:p>
            <a:pPr indent="0" lvl="0" marL="0" marR="0" rtl="0" algn="ctr">
              <a:lnSpc>
                <a:spcPct val="90000"/>
              </a:lnSpc>
              <a:spcBef>
                <a:spcPts val="0"/>
              </a:spcBef>
              <a:spcAft>
                <a:spcPts val="0"/>
              </a:spcAft>
              <a:buClr>
                <a:srgbClr val="000000"/>
              </a:buClr>
              <a:buSzPts val="4400"/>
              <a:buFont typeface="Calibri"/>
              <a:buNone/>
            </a:pPr>
            <a:r>
              <a:rPr b="0" i="0" lang="en-US" sz="4400" u="none" cap="none" strike="noStrike">
                <a:solidFill>
                  <a:srgbClr val="000000"/>
                </a:solidFill>
                <a:latin typeface="Calibri"/>
                <a:ea typeface="Calibri"/>
                <a:cs typeface="Calibri"/>
                <a:sym typeface="Calibri"/>
              </a:rPr>
              <a:t>Next Steps: [insert a phrase here to build momentum of your work!]</a:t>
            </a:r>
            <a:endParaRPr/>
          </a:p>
          <a:p>
            <a:pPr indent="0" lvl="0" marL="0" marR="0" rtl="0" algn="ctr">
              <a:lnSpc>
                <a:spcPct val="90000"/>
              </a:lnSpc>
              <a:spcBef>
                <a:spcPts val="600"/>
              </a:spcBef>
              <a:spcAft>
                <a:spcPts val="0"/>
              </a:spcAft>
              <a:buClr>
                <a:schemeClr val="dk1"/>
              </a:buClr>
              <a:buSzPts val="4400"/>
              <a:buFont typeface="Calibri"/>
              <a:buNone/>
            </a:pPr>
            <a:r>
              <a:t/>
            </a:r>
            <a:endParaRPr b="0" i="0" sz="4400" u="none" cap="none" strike="noStrike">
              <a:solidFill>
                <a:srgbClr val="000000"/>
              </a:solidFill>
              <a:latin typeface="Calibri"/>
              <a:ea typeface="Calibri"/>
              <a:cs typeface="Calibri"/>
              <a:sym typeface="Calibri"/>
            </a:endParaRPr>
          </a:p>
          <a:p>
            <a:pPr indent="0" lvl="0" marL="0" marR="0" rtl="0" algn="l">
              <a:lnSpc>
                <a:spcPct val="90000"/>
              </a:lnSpc>
              <a:spcBef>
                <a:spcPts val="600"/>
              </a:spcBef>
              <a:spcAft>
                <a:spcPts val="0"/>
              </a:spcAft>
              <a:buClr>
                <a:schemeClr val="dk1"/>
              </a:buClr>
              <a:buSzPts val="4400"/>
              <a:buFont typeface="Calibri"/>
              <a:buNone/>
            </a:pPr>
            <a:r>
              <a:t/>
            </a:r>
            <a:endParaRPr b="0" i="0" sz="4400" u="none" cap="none" strike="noStrike">
              <a:solidFill>
                <a:srgbClr val="000000"/>
              </a:solidFill>
              <a:latin typeface="Calibri"/>
              <a:ea typeface="Calibri"/>
              <a:cs typeface="Calibri"/>
              <a:sym typeface="Calibri"/>
            </a:endParaRPr>
          </a:p>
          <a:p>
            <a:pPr indent="0" lvl="0" marL="0" marR="0" rtl="0" algn="l">
              <a:lnSpc>
                <a:spcPct val="90000"/>
              </a:lnSpc>
              <a:spcBef>
                <a:spcPts val="600"/>
              </a:spcBef>
              <a:spcAft>
                <a:spcPts val="0"/>
              </a:spcAft>
              <a:buClr>
                <a:schemeClr val="dk1"/>
              </a:buClr>
              <a:buSzPts val="4400"/>
              <a:buFont typeface="Calibri"/>
              <a:buNone/>
            </a:pPr>
            <a:r>
              <a:t/>
            </a:r>
            <a:endParaRPr b="0" i="0" sz="4400" u="none" cap="none" strike="noStrike">
              <a:solidFill>
                <a:srgbClr val="000000"/>
              </a:solidFill>
              <a:latin typeface="Calibri"/>
              <a:ea typeface="Calibri"/>
              <a:cs typeface="Calibri"/>
              <a:sym typeface="Calibri"/>
            </a:endParaRPr>
          </a:p>
        </p:txBody>
      </p:sp>
      <p:grpSp>
        <p:nvGrpSpPr>
          <p:cNvPr id="482" name="Google Shape;482;p11"/>
          <p:cNvGrpSpPr/>
          <p:nvPr/>
        </p:nvGrpSpPr>
        <p:grpSpPr>
          <a:xfrm>
            <a:off x="7053955" y="1860659"/>
            <a:ext cx="4315834" cy="3991823"/>
            <a:chOff x="434175" y="852444"/>
            <a:chExt cx="4315834" cy="3991823"/>
          </a:xfrm>
        </p:grpSpPr>
        <p:sp>
          <p:nvSpPr>
            <p:cNvPr id="483" name="Google Shape;483;p11"/>
            <p:cNvSpPr/>
            <p:nvPr/>
          </p:nvSpPr>
          <p:spPr>
            <a:xfrm rot="10800000">
              <a:off x="1302526" y="852444"/>
              <a:ext cx="3447483" cy="1736702"/>
            </a:xfrm>
            <a:prstGeom prst="homePlate">
              <a:avLst>
                <a:gd fmla="val 50000" name="adj"/>
              </a:avLst>
            </a:prstGeom>
            <a:solidFill>
              <a:srgbClr val="88C145"/>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4" name="Google Shape;484;p11"/>
            <p:cNvSpPr txBox="1"/>
            <p:nvPr/>
          </p:nvSpPr>
          <p:spPr>
            <a:xfrm>
              <a:off x="1736701" y="852444"/>
              <a:ext cx="3013308" cy="1736702"/>
            </a:xfrm>
            <a:prstGeom prst="rect">
              <a:avLst/>
            </a:prstGeom>
            <a:noFill/>
            <a:ln>
              <a:noFill/>
            </a:ln>
          </p:spPr>
          <p:txBody>
            <a:bodyPr anchorCtr="0" anchor="ctr" bIns="106675" lIns="765825" spcFirstLastPara="1" rIns="199125" wrap="square" tIns="106675">
              <a:noAutofit/>
            </a:bodyPr>
            <a:lstStyle/>
            <a:p>
              <a:pPr indent="0" lvl="0" marL="0" marR="0" rtl="0" algn="ctr">
                <a:lnSpc>
                  <a:spcPct val="90000"/>
                </a:lnSpc>
                <a:spcBef>
                  <a:spcPts val="0"/>
                </a:spcBef>
                <a:spcAft>
                  <a:spcPts val="0"/>
                </a:spcAft>
                <a:buClr>
                  <a:schemeClr val="dk1"/>
                </a:buClr>
                <a:buSzPts val="2800"/>
                <a:buFont typeface="Calibri"/>
                <a:buNone/>
              </a:pPr>
              <a:r>
                <a:t/>
              </a:r>
              <a:endParaRPr b="0" i="0" sz="2800" u="none" cap="none" strike="noStrike">
                <a:solidFill>
                  <a:schemeClr val="lt1"/>
                </a:solidFill>
                <a:latin typeface="Calibri"/>
                <a:ea typeface="Calibri"/>
                <a:cs typeface="Calibri"/>
                <a:sym typeface="Calibri"/>
              </a:endParaRPr>
            </a:p>
          </p:txBody>
        </p:sp>
        <p:sp>
          <p:nvSpPr>
            <p:cNvPr id="485" name="Google Shape;485;p11"/>
            <p:cNvSpPr/>
            <p:nvPr/>
          </p:nvSpPr>
          <p:spPr>
            <a:xfrm>
              <a:off x="434175" y="852444"/>
              <a:ext cx="1736702" cy="1736702"/>
            </a:xfrm>
            <a:prstGeom prst="ellipse">
              <a:avLst/>
            </a:prstGeom>
            <a:solidFill>
              <a:srgbClr val="CFE3BF"/>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6" name="Google Shape;486;p11"/>
            <p:cNvSpPr/>
            <p:nvPr/>
          </p:nvSpPr>
          <p:spPr>
            <a:xfrm rot="10800000">
              <a:off x="1302526" y="3107565"/>
              <a:ext cx="3447483" cy="1736702"/>
            </a:xfrm>
            <a:prstGeom prst="homePlate">
              <a:avLst>
                <a:gd fmla="val 50000" name="adj"/>
              </a:avLst>
            </a:prstGeom>
            <a:solidFill>
              <a:srgbClr val="33AFCE"/>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7" name="Google Shape;487;p11"/>
            <p:cNvSpPr txBox="1"/>
            <p:nvPr/>
          </p:nvSpPr>
          <p:spPr>
            <a:xfrm>
              <a:off x="1736701" y="3107565"/>
              <a:ext cx="3013308" cy="1736702"/>
            </a:xfrm>
            <a:prstGeom prst="rect">
              <a:avLst/>
            </a:prstGeom>
            <a:noFill/>
            <a:ln>
              <a:noFill/>
            </a:ln>
          </p:spPr>
          <p:txBody>
            <a:bodyPr anchorCtr="0" anchor="ctr" bIns="247650" lIns="765825" spcFirstLastPara="1" rIns="462275" wrap="square" tIns="247650">
              <a:noAutofit/>
            </a:bodyPr>
            <a:lstStyle/>
            <a:p>
              <a:pPr indent="0" lvl="0" marL="0" marR="0" rtl="0" algn="ctr">
                <a:lnSpc>
                  <a:spcPct val="90000"/>
                </a:lnSpc>
                <a:spcBef>
                  <a:spcPts val="0"/>
                </a:spcBef>
                <a:spcAft>
                  <a:spcPts val="0"/>
                </a:spcAft>
                <a:buClr>
                  <a:schemeClr val="dk1"/>
                </a:buClr>
                <a:buSzPts val="6500"/>
                <a:buFont typeface="Calibri"/>
                <a:buNone/>
              </a:pPr>
              <a:r>
                <a:t/>
              </a:r>
              <a:endParaRPr b="0" i="0" sz="6500" u="none" cap="none" strike="noStrike">
                <a:solidFill>
                  <a:schemeClr val="lt1"/>
                </a:solidFill>
                <a:latin typeface="Calibri"/>
                <a:ea typeface="Calibri"/>
                <a:cs typeface="Calibri"/>
                <a:sym typeface="Calibri"/>
              </a:endParaRPr>
            </a:p>
          </p:txBody>
        </p:sp>
        <p:sp>
          <p:nvSpPr>
            <p:cNvPr id="488" name="Google Shape;488;p11"/>
            <p:cNvSpPr/>
            <p:nvPr/>
          </p:nvSpPr>
          <p:spPr>
            <a:xfrm>
              <a:off x="434175" y="3107565"/>
              <a:ext cx="1736702" cy="1736702"/>
            </a:xfrm>
            <a:prstGeom prst="ellipse">
              <a:avLst/>
            </a:prstGeom>
            <a:solidFill>
              <a:srgbClr val="BDDBE7"/>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pic>
        <p:nvPicPr>
          <p:cNvPr descr="Megaphone" id="489" name="Google Shape;489;p11"/>
          <p:cNvPicPr preferRelativeResize="0"/>
          <p:nvPr/>
        </p:nvPicPr>
        <p:blipFill rotWithShape="1">
          <a:blip r:embed="rId3">
            <a:alphaModFix/>
          </a:blip>
          <a:srcRect b="0" l="0" r="0" t="0"/>
          <a:stretch/>
        </p:blipFill>
        <p:spPr>
          <a:xfrm>
            <a:off x="7290247" y="2061570"/>
            <a:ext cx="1184082" cy="1184082"/>
          </a:xfrm>
          <a:prstGeom prst="rect">
            <a:avLst/>
          </a:prstGeom>
          <a:noFill/>
          <a:ln>
            <a:noFill/>
          </a:ln>
        </p:spPr>
      </p:pic>
      <p:pic>
        <p:nvPicPr>
          <p:cNvPr descr="Raised hand" id="490" name="Google Shape;490;p11"/>
          <p:cNvPicPr preferRelativeResize="0"/>
          <p:nvPr/>
        </p:nvPicPr>
        <p:blipFill rotWithShape="1">
          <a:blip r:embed="rId4">
            <a:alphaModFix/>
          </a:blip>
          <a:srcRect b="0" l="0" r="0" t="0"/>
          <a:stretch/>
        </p:blipFill>
        <p:spPr>
          <a:xfrm>
            <a:off x="7229957" y="4156666"/>
            <a:ext cx="1304662" cy="1304662"/>
          </a:xfrm>
          <a:prstGeom prst="rect">
            <a:avLst/>
          </a:prstGeom>
          <a:noFill/>
          <a:ln>
            <a:noFill/>
          </a:ln>
        </p:spPr>
      </p:pic>
      <p:sp>
        <p:nvSpPr>
          <p:cNvPr id="491" name="Google Shape;491;p11"/>
          <p:cNvSpPr txBox="1"/>
          <p:nvPr/>
        </p:nvSpPr>
        <p:spPr>
          <a:xfrm>
            <a:off x="548673" y="1819943"/>
            <a:ext cx="6030410" cy="3493264"/>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800"/>
              <a:buFont typeface="Calibri"/>
              <a:buNone/>
            </a:pPr>
            <a:r>
              <a:rPr b="0" i="0" lang="en-US" sz="2800" u="none" cap="none" strike="noStrike">
                <a:solidFill>
                  <a:srgbClr val="000000"/>
                </a:solidFill>
                <a:latin typeface="Calibri"/>
                <a:ea typeface="Calibri"/>
                <a:cs typeface="Calibri"/>
                <a:sym typeface="Calibri"/>
              </a:rPr>
              <a:t>Take creative liberties to highlight next steps to achieve your aim statement on this slide. </a:t>
            </a:r>
            <a:endParaRPr/>
          </a:p>
          <a:p>
            <a:pPr indent="0" lvl="0" marL="0" marR="0" rtl="0" algn="l">
              <a:lnSpc>
                <a:spcPct val="100000"/>
              </a:lnSpc>
              <a:spcBef>
                <a:spcPts val="0"/>
              </a:spcBef>
              <a:spcAft>
                <a:spcPts val="0"/>
              </a:spcAft>
              <a:buClr>
                <a:schemeClr val="dk1"/>
              </a:buClr>
              <a:buSzPts val="1100"/>
              <a:buFont typeface="Calibri"/>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800"/>
              <a:buFont typeface="Calibri"/>
              <a:buNone/>
            </a:pPr>
            <a:r>
              <a:rPr b="0" i="0" lang="en-US" sz="2800" u="none" cap="none" strike="noStrike">
                <a:solidFill>
                  <a:srgbClr val="000000"/>
                </a:solidFill>
                <a:latin typeface="Calibri"/>
                <a:ea typeface="Calibri"/>
                <a:cs typeface="Calibri"/>
                <a:sym typeface="Calibri"/>
              </a:rPr>
              <a:t>Use images, icons, etc. </a:t>
            </a:r>
            <a:endParaRPr/>
          </a:p>
          <a:p>
            <a:pPr indent="0" lvl="0" marL="865188" marR="0" rtl="0" algn="l">
              <a:lnSpc>
                <a:spcPct val="100000"/>
              </a:lnSpc>
              <a:spcBef>
                <a:spcPts val="0"/>
              </a:spcBef>
              <a:spcAft>
                <a:spcPts val="0"/>
              </a:spcAft>
              <a:buClr>
                <a:schemeClr val="dk1"/>
              </a:buClr>
              <a:buSzPts val="1100"/>
              <a:buFont typeface="Calibri"/>
              <a:buNone/>
            </a:pPr>
            <a:r>
              <a:t/>
            </a:r>
            <a:endParaRPr b="0" i="0" sz="1100" u="none" cap="none" strike="noStrike">
              <a:solidFill>
                <a:srgbClr val="000000"/>
              </a:solidFill>
              <a:latin typeface="Calibri"/>
              <a:ea typeface="Calibri"/>
              <a:cs typeface="Calibri"/>
              <a:sym typeface="Calibri"/>
            </a:endParaRPr>
          </a:p>
          <a:p>
            <a:pPr indent="0" lvl="0" marL="865188" marR="0" rtl="0" algn="r">
              <a:lnSpc>
                <a:spcPct val="100000"/>
              </a:lnSpc>
              <a:spcBef>
                <a:spcPts val="0"/>
              </a:spcBef>
              <a:spcAft>
                <a:spcPts val="0"/>
              </a:spcAft>
              <a:buClr>
                <a:srgbClr val="000000"/>
              </a:buClr>
              <a:buSzPts val="2800"/>
              <a:buFont typeface="Calibri"/>
              <a:buNone/>
            </a:pPr>
            <a:r>
              <a:rPr b="0" i="0" lang="en-US" sz="2800" u="none" cap="none" strike="noStrike">
                <a:solidFill>
                  <a:srgbClr val="000000"/>
                </a:solidFill>
                <a:latin typeface="Calibri"/>
                <a:ea typeface="Calibri"/>
                <a:cs typeface="Calibri"/>
                <a:sym typeface="Calibri"/>
              </a:rPr>
              <a:t>To change icons, left click then right click the icons to see selection of options </a:t>
            </a:r>
            <a:endParaRPr/>
          </a:p>
        </p:txBody>
      </p:sp>
      <p:pic>
        <p:nvPicPr>
          <p:cNvPr descr="Diagram&#10;&#10;Description automatically generated" id="492" name="Google Shape;492;p11"/>
          <p:cNvPicPr preferRelativeResize="0"/>
          <p:nvPr/>
        </p:nvPicPr>
        <p:blipFill rotWithShape="1">
          <a:blip r:embed="rId5">
            <a:alphaModFix/>
          </a:blip>
          <a:srcRect b="0" l="0" r="0" t="0"/>
          <a:stretch/>
        </p:blipFill>
        <p:spPr>
          <a:xfrm>
            <a:off x="508308" y="4241594"/>
            <a:ext cx="1628549" cy="1638360"/>
          </a:xfrm>
          <a:prstGeom prst="rect">
            <a:avLst/>
          </a:prstGeom>
          <a:noFill/>
          <a:ln>
            <a:noFill/>
          </a:ln>
        </p:spPr>
      </p:pic>
      <p:sp>
        <p:nvSpPr>
          <p:cNvPr id="493" name="Google Shape;493;p11"/>
          <p:cNvSpPr/>
          <p:nvPr/>
        </p:nvSpPr>
        <p:spPr>
          <a:xfrm>
            <a:off x="1572938" y="4343291"/>
            <a:ext cx="1127838" cy="859487"/>
          </a:xfrm>
          <a:prstGeom prst="donut">
            <a:avLst>
              <a:gd fmla="val 2377" name="adj"/>
            </a:avLst>
          </a:prstGeom>
          <a:solidFill>
            <a:srgbClr val="C00000"/>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Calibri"/>
              <a:buNone/>
            </a:pPr>
            <a:r>
              <a:t/>
            </a:r>
            <a:endParaRPr b="0" i="0" sz="1800" u="none" cap="none" strike="noStrike">
              <a:solidFill>
                <a:srgbClr val="C00000"/>
              </a:solidFill>
              <a:latin typeface="Calibri"/>
              <a:ea typeface="Calibri"/>
              <a:cs typeface="Calibri"/>
              <a:sym typeface="Calibri"/>
            </a:endParaRPr>
          </a:p>
        </p:txBody>
      </p:sp>
      <p:pic>
        <p:nvPicPr>
          <p:cNvPr descr="Icon&#10;&#10;Description automatically generated" id="494" name="Google Shape;494;p11"/>
          <p:cNvPicPr preferRelativeResize="0"/>
          <p:nvPr/>
        </p:nvPicPr>
        <p:blipFill rotWithShape="1">
          <a:blip r:embed="rId6">
            <a:alphaModFix/>
          </a:blip>
          <a:srcRect b="11217" l="3138" r="3457" t="7098"/>
          <a:stretch/>
        </p:blipFill>
        <p:spPr>
          <a:xfrm>
            <a:off x="2807850" y="5411247"/>
            <a:ext cx="3506841" cy="969593"/>
          </a:xfrm>
          <a:prstGeom prst="rect">
            <a:avLst/>
          </a:prstGeom>
          <a:solidFill>
            <a:schemeClr val="accent5"/>
          </a:solidFill>
          <a:ln cap="flat" cmpd="sng" w="19050">
            <a:solidFill>
              <a:schemeClr val="accent5"/>
            </a:solidFill>
            <a:prstDash val="solid"/>
            <a:round/>
            <a:headEnd len="sm" w="sm" type="none"/>
            <a:tailEnd len="sm" w="sm" type="none"/>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499" name="Shape 499"/>
        <p:cNvGrpSpPr/>
        <p:nvPr/>
      </p:nvGrpSpPr>
      <p:grpSpPr>
        <a:xfrm>
          <a:off x="0" y="0"/>
          <a:ext cx="0" cy="0"/>
          <a:chOff x="0" y="0"/>
          <a:chExt cx="0" cy="0"/>
        </a:xfrm>
      </p:grpSpPr>
      <p:sp>
        <p:nvSpPr>
          <p:cNvPr id="500" name="Google Shape;500;p12"/>
          <p:cNvSpPr txBox="1"/>
          <p:nvPr>
            <p:ph type="title"/>
          </p:nvPr>
        </p:nvSpPr>
        <p:spPr>
          <a:xfrm>
            <a:off x="1695450" y="133475"/>
            <a:ext cx="8547547" cy="604757"/>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dk1"/>
              </a:buClr>
              <a:buSzPts val="4400"/>
              <a:buFont typeface="Calibri"/>
              <a:buNone/>
            </a:pPr>
            <a:r>
              <a:rPr lang="en-US" sz="4400">
                <a:solidFill>
                  <a:schemeClr val="dk1"/>
                </a:solidFill>
              </a:rPr>
              <a:t>Grateful for the Support of Many</a:t>
            </a:r>
            <a:endParaRPr/>
          </a:p>
        </p:txBody>
      </p:sp>
      <p:sp>
        <p:nvSpPr>
          <p:cNvPr id="501" name="Google Shape;501;p12"/>
          <p:cNvSpPr txBox="1"/>
          <p:nvPr>
            <p:ph idx="1" type="body"/>
          </p:nvPr>
        </p:nvSpPr>
        <p:spPr>
          <a:xfrm>
            <a:off x="3073949" y="5764754"/>
            <a:ext cx="6481823" cy="720178"/>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dk1"/>
              </a:buClr>
              <a:buSzPts val="1800"/>
              <a:buNone/>
            </a:pPr>
            <a:r>
              <a:rPr b="1" lang="en-US" sz="1800">
                <a:solidFill>
                  <a:schemeClr val="dk1"/>
                </a:solidFill>
                <a:latin typeface="Libre Franklin"/>
                <a:ea typeface="Libre Franklin"/>
                <a:cs typeface="Libre Franklin"/>
                <a:sym typeface="Libre Franklin"/>
              </a:rPr>
              <a:t>Include Senior leaders within your organization </a:t>
            </a:r>
            <a:endParaRPr sz="1800">
              <a:solidFill>
                <a:schemeClr val="dk1"/>
              </a:solidFill>
              <a:latin typeface="Libre Franklin"/>
              <a:ea typeface="Libre Franklin"/>
              <a:cs typeface="Libre Franklin"/>
              <a:sym typeface="Libre Franklin"/>
            </a:endParaRPr>
          </a:p>
          <a:p>
            <a:pPr indent="0" lvl="0" marL="0" rtl="0" algn="ctr">
              <a:lnSpc>
                <a:spcPct val="90000"/>
              </a:lnSpc>
              <a:spcBef>
                <a:spcPts val="1000"/>
              </a:spcBef>
              <a:spcAft>
                <a:spcPts val="0"/>
              </a:spcAft>
              <a:buClr>
                <a:schemeClr val="lt1"/>
              </a:buClr>
              <a:buSzPts val="400"/>
              <a:buNone/>
            </a:pPr>
            <a:r>
              <a:t/>
            </a:r>
            <a:endParaRPr b="1" sz="400">
              <a:solidFill>
                <a:schemeClr val="dk1"/>
              </a:solidFill>
              <a:latin typeface="Libre Franklin"/>
              <a:ea typeface="Libre Franklin"/>
              <a:cs typeface="Libre Franklin"/>
              <a:sym typeface="Libre Franklin"/>
            </a:endParaRPr>
          </a:p>
          <a:p>
            <a:pPr indent="0" lvl="0" marL="0" rtl="0" algn="ctr">
              <a:lnSpc>
                <a:spcPct val="90000"/>
              </a:lnSpc>
              <a:spcBef>
                <a:spcPts val="1000"/>
              </a:spcBef>
              <a:spcAft>
                <a:spcPts val="0"/>
              </a:spcAft>
              <a:buClr>
                <a:schemeClr val="lt1"/>
              </a:buClr>
              <a:buSzPts val="1800"/>
              <a:buNone/>
            </a:pPr>
            <a:r>
              <a:t/>
            </a:r>
            <a:endParaRPr sz="1800">
              <a:solidFill>
                <a:schemeClr val="dk1"/>
              </a:solidFill>
              <a:latin typeface="Libre Franklin"/>
              <a:ea typeface="Libre Franklin"/>
              <a:cs typeface="Libre Franklin"/>
              <a:sym typeface="Libre Franklin"/>
            </a:endParaRPr>
          </a:p>
          <a:p>
            <a:pPr indent="-114300" lvl="0" marL="228600" rtl="0" algn="ctr">
              <a:lnSpc>
                <a:spcPct val="90000"/>
              </a:lnSpc>
              <a:spcBef>
                <a:spcPts val="1000"/>
              </a:spcBef>
              <a:spcAft>
                <a:spcPts val="0"/>
              </a:spcAft>
              <a:buClr>
                <a:schemeClr val="lt1"/>
              </a:buClr>
              <a:buSzPts val="1800"/>
              <a:buNone/>
            </a:pPr>
            <a:r>
              <a:t/>
            </a:r>
            <a:endParaRPr sz="1800">
              <a:solidFill>
                <a:schemeClr val="dk1"/>
              </a:solidFill>
            </a:endParaRPr>
          </a:p>
          <a:p>
            <a:pPr indent="-114300" lvl="0" marL="228600" rtl="0" algn="ctr">
              <a:lnSpc>
                <a:spcPct val="90000"/>
              </a:lnSpc>
              <a:spcBef>
                <a:spcPts val="1000"/>
              </a:spcBef>
              <a:spcAft>
                <a:spcPts val="0"/>
              </a:spcAft>
              <a:buClr>
                <a:schemeClr val="lt1"/>
              </a:buClr>
              <a:buSzPts val="1800"/>
              <a:buNone/>
            </a:pPr>
            <a:r>
              <a:t/>
            </a:r>
            <a:endParaRPr sz="1800"/>
          </a:p>
          <a:p>
            <a:pPr indent="-114300" lvl="0" marL="228600" rtl="0" algn="ctr">
              <a:lnSpc>
                <a:spcPct val="90000"/>
              </a:lnSpc>
              <a:spcBef>
                <a:spcPts val="1000"/>
              </a:spcBef>
              <a:spcAft>
                <a:spcPts val="0"/>
              </a:spcAft>
              <a:buClr>
                <a:schemeClr val="lt1"/>
              </a:buClr>
              <a:buSzPts val="1800"/>
              <a:buNone/>
            </a:pPr>
            <a:r>
              <a:t/>
            </a:r>
            <a:endParaRPr sz="1800"/>
          </a:p>
        </p:txBody>
      </p:sp>
      <p:sp>
        <p:nvSpPr>
          <p:cNvPr id="502" name="Google Shape;502;p12"/>
          <p:cNvSpPr txBox="1"/>
          <p:nvPr>
            <p:ph idx="2" type="body"/>
          </p:nvPr>
        </p:nvSpPr>
        <p:spPr>
          <a:xfrm>
            <a:off x="8978074" y="1107666"/>
            <a:ext cx="2422989" cy="3046987"/>
          </a:xfrm>
          <a:prstGeom prst="rect">
            <a:avLst/>
          </a:prstGeom>
          <a:noFill/>
          <a:ln>
            <a:noFill/>
          </a:ln>
        </p:spPr>
        <p:txBody>
          <a:bodyPr anchorCtr="0" anchor="t" bIns="45700" lIns="91425" spcFirstLastPara="1" rIns="91425" wrap="square" tIns="45700">
            <a:normAutofit/>
          </a:bodyPr>
          <a:lstStyle/>
          <a:p>
            <a:pPr indent="0" lvl="0" marL="0" rtl="0" algn="l">
              <a:lnSpc>
                <a:spcPct val="160000"/>
              </a:lnSpc>
              <a:spcBef>
                <a:spcPts val="0"/>
              </a:spcBef>
              <a:spcAft>
                <a:spcPts val="0"/>
              </a:spcAft>
              <a:buClr>
                <a:schemeClr val="dk1"/>
              </a:buClr>
              <a:buSzPts val="1800"/>
              <a:buNone/>
            </a:pPr>
            <a:r>
              <a:rPr b="1" lang="en-US" sz="1800">
                <a:solidFill>
                  <a:schemeClr val="dk1"/>
                </a:solidFill>
                <a:latin typeface="Libre Franklin"/>
                <a:ea typeface="Libre Franklin"/>
                <a:cs typeface="Libre Franklin"/>
                <a:sym typeface="Libre Franklin"/>
              </a:rPr>
              <a:t>Include a statement recognizing the patients and families at your practice </a:t>
            </a:r>
            <a:endParaRPr sz="1800">
              <a:solidFill>
                <a:schemeClr val="dk1"/>
              </a:solidFill>
              <a:latin typeface="Libre Franklin"/>
              <a:ea typeface="Libre Franklin"/>
              <a:cs typeface="Libre Franklin"/>
              <a:sym typeface="Libre Franklin"/>
            </a:endParaRPr>
          </a:p>
          <a:p>
            <a:pPr indent="0" lvl="0" marL="0" rtl="0" algn="l">
              <a:lnSpc>
                <a:spcPct val="90000"/>
              </a:lnSpc>
              <a:spcBef>
                <a:spcPts val="1000"/>
              </a:spcBef>
              <a:spcAft>
                <a:spcPts val="0"/>
              </a:spcAft>
              <a:buClr>
                <a:schemeClr val="lt1"/>
              </a:buClr>
              <a:buSzPts val="1800"/>
              <a:buNone/>
            </a:pPr>
            <a:r>
              <a:t/>
            </a:r>
            <a:endParaRPr sz="1800">
              <a:solidFill>
                <a:schemeClr val="dk1"/>
              </a:solidFill>
              <a:latin typeface="Libre Franklin"/>
              <a:ea typeface="Libre Franklin"/>
              <a:cs typeface="Libre Franklin"/>
              <a:sym typeface="Libre Franklin"/>
            </a:endParaRPr>
          </a:p>
          <a:p>
            <a:pPr indent="0" lvl="0" marL="0" rtl="0" algn="l">
              <a:lnSpc>
                <a:spcPct val="90000"/>
              </a:lnSpc>
              <a:spcBef>
                <a:spcPts val="1000"/>
              </a:spcBef>
              <a:spcAft>
                <a:spcPts val="0"/>
              </a:spcAft>
              <a:buClr>
                <a:schemeClr val="lt1"/>
              </a:buClr>
              <a:buSzPts val="3750"/>
              <a:buNone/>
            </a:pPr>
            <a:r>
              <a:t/>
            </a:r>
            <a:endParaRPr sz="3750">
              <a:solidFill>
                <a:schemeClr val="dk1"/>
              </a:solidFill>
            </a:endParaRPr>
          </a:p>
          <a:p>
            <a:pPr indent="0" lvl="0" marL="0" rtl="0" algn="l">
              <a:lnSpc>
                <a:spcPct val="90000"/>
              </a:lnSpc>
              <a:spcBef>
                <a:spcPts val="1000"/>
              </a:spcBef>
              <a:spcAft>
                <a:spcPts val="0"/>
              </a:spcAft>
              <a:buClr>
                <a:schemeClr val="lt1"/>
              </a:buClr>
              <a:buSzPts val="3000"/>
              <a:buNone/>
            </a:pPr>
            <a:r>
              <a:t/>
            </a:r>
            <a:endParaRPr sz="3000">
              <a:solidFill>
                <a:schemeClr val="dk1"/>
              </a:solidFill>
            </a:endParaRPr>
          </a:p>
          <a:p>
            <a:pPr indent="0" lvl="0" marL="0" rtl="0" algn="l">
              <a:lnSpc>
                <a:spcPct val="90000"/>
              </a:lnSpc>
              <a:spcBef>
                <a:spcPts val="1000"/>
              </a:spcBef>
              <a:spcAft>
                <a:spcPts val="0"/>
              </a:spcAft>
              <a:buClr>
                <a:schemeClr val="lt1"/>
              </a:buClr>
              <a:buSzPts val="2800"/>
              <a:buNone/>
            </a:pPr>
            <a:r>
              <a:t/>
            </a:r>
            <a:endParaRPr>
              <a:solidFill>
                <a:schemeClr val="dk1"/>
              </a:solidFill>
            </a:endParaRPr>
          </a:p>
          <a:p>
            <a:pPr indent="-50800" lvl="0" marL="228600" rtl="0" algn="l">
              <a:lnSpc>
                <a:spcPct val="90000"/>
              </a:lnSpc>
              <a:spcBef>
                <a:spcPts val="1000"/>
              </a:spcBef>
              <a:spcAft>
                <a:spcPts val="0"/>
              </a:spcAft>
              <a:buClr>
                <a:schemeClr val="lt1"/>
              </a:buClr>
              <a:buSzPts val="2800"/>
              <a:buNone/>
            </a:pPr>
            <a:r>
              <a:t/>
            </a:r>
            <a:endParaRPr>
              <a:solidFill>
                <a:schemeClr val="dk1"/>
              </a:solidFill>
            </a:endParaRPr>
          </a:p>
          <a:p>
            <a:pPr indent="0" lvl="0" marL="0" rtl="0" algn="l">
              <a:lnSpc>
                <a:spcPct val="90000"/>
              </a:lnSpc>
              <a:spcBef>
                <a:spcPts val="1000"/>
              </a:spcBef>
              <a:spcAft>
                <a:spcPts val="0"/>
              </a:spcAft>
              <a:buClr>
                <a:schemeClr val="lt1"/>
              </a:buClr>
              <a:buSzPts val="2800"/>
              <a:buNone/>
            </a:pPr>
            <a:r>
              <a:t/>
            </a:r>
            <a:endParaRPr>
              <a:solidFill>
                <a:schemeClr val="dk1"/>
              </a:solidFill>
            </a:endParaRPr>
          </a:p>
          <a:p>
            <a:pPr indent="-50800" lvl="0" marL="228600" rtl="0" algn="l">
              <a:lnSpc>
                <a:spcPct val="90000"/>
              </a:lnSpc>
              <a:spcBef>
                <a:spcPts val="1000"/>
              </a:spcBef>
              <a:spcAft>
                <a:spcPts val="0"/>
              </a:spcAft>
              <a:buClr>
                <a:schemeClr val="lt1"/>
              </a:buClr>
              <a:buSzPts val="2800"/>
              <a:buNone/>
            </a:pPr>
            <a:r>
              <a:t/>
            </a:r>
            <a:endParaRPr>
              <a:solidFill>
                <a:schemeClr val="dk1"/>
              </a:solidFill>
            </a:endParaRPr>
          </a:p>
        </p:txBody>
      </p:sp>
      <p:sp>
        <p:nvSpPr>
          <p:cNvPr id="503" name="Google Shape;503;p12"/>
          <p:cNvSpPr txBox="1"/>
          <p:nvPr/>
        </p:nvSpPr>
        <p:spPr>
          <a:xfrm>
            <a:off x="284677" y="1107667"/>
            <a:ext cx="2690017" cy="2862322"/>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Clr>
                <a:srgbClr val="000000"/>
              </a:buClr>
              <a:buSzPts val="1800"/>
              <a:buFont typeface="Libre Franklin"/>
              <a:buNone/>
            </a:pPr>
            <a:r>
              <a:rPr b="1" i="0" lang="en-US" sz="1800" u="none" cap="none" strike="noStrike">
                <a:solidFill>
                  <a:srgbClr val="000000"/>
                </a:solidFill>
                <a:latin typeface="Libre Franklin"/>
                <a:ea typeface="Libre Franklin"/>
                <a:cs typeface="Libre Franklin"/>
                <a:sym typeface="Libre Franklin"/>
              </a:rPr>
              <a:t>Insert list of team members engaged in your learning journey on achieving your aim</a:t>
            </a:r>
            <a:endParaRPr/>
          </a:p>
          <a:p>
            <a:pPr indent="0" lvl="0" marL="0" marR="0" rtl="0" algn="l">
              <a:lnSpc>
                <a:spcPct val="150000"/>
              </a:lnSpc>
              <a:spcBef>
                <a:spcPts val="0"/>
              </a:spcBef>
              <a:spcAft>
                <a:spcPts val="0"/>
              </a:spcAft>
              <a:buClr>
                <a:schemeClr val="lt1"/>
              </a:buClr>
              <a:buSzPts val="1800"/>
              <a:buFont typeface="Calibri"/>
              <a:buNone/>
            </a:pPr>
            <a:r>
              <a:t/>
            </a:r>
            <a:endParaRPr b="1" i="0" sz="1800" u="none" cap="none" strike="noStrike">
              <a:solidFill>
                <a:srgbClr val="000000"/>
              </a:solidFill>
              <a:latin typeface="Libre Franklin"/>
              <a:ea typeface="Libre Franklin"/>
              <a:cs typeface="Libre Franklin"/>
              <a:sym typeface="Libre Franklin"/>
            </a:endParaRPr>
          </a:p>
          <a:p>
            <a:pPr indent="0" lvl="0" marL="0" marR="0" rtl="0" algn="l">
              <a:lnSpc>
                <a:spcPct val="150000"/>
              </a:lnSpc>
              <a:spcBef>
                <a:spcPts val="0"/>
              </a:spcBef>
              <a:spcAft>
                <a:spcPts val="0"/>
              </a:spcAft>
              <a:buClr>
                <a:schemeClr val="lt1"/>
              </a:buClr>
              <a:buSzPts val="1800"/>
              <a:buFont typeface="Calibri"/>
              <a:buNone/>
            </a:pPr>
            <a:r>
              <a:t/>
            </a:r>
            <a:endParaRPr b="0" i="0" sz="1800" u="none" cap="none" strike="noStrike">
              <a:solidFill>
                <a:srgbClr val="000000"/>
              </a:solidFill>
              <a:latin typeface="Libre Franklin"/>
              <a:ea typeface="Libre Franklin"/>
              <a:cs typeface="Libre Franklin"/>
              <a:sym typeface="Libre Franklin"/>
            </a:endParaRPr>
          </a:p>
          <a:p>
            <a:pPr indent="0" lvl="0" marL="0" marR="0" rtl="0" algn="l">
              <a:lnSpc>
                <a:spcPct val="100000"/>
              </a:lnSpc>
              <a:spcBef>
                <a:spcPts val="0"/>
              </a:spcBef>
              <a:spcAft>
                <a:spcPts val="0"/>
              </a:spcAft>
              <a:buClr>
                <a:schemeClr val="lt1"/>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504" name="Google Shape;504;p12"/>
          <p:cNvSpPr txBox="1"/>
          <p:nvPr/>
        </p:nvSpPr>
        <p:spPr>
          <a:xfrm>
            <a:off x="4039565" y="1458410"/>
            <a:ext cx="4294207" cy="304698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Calibri"/>
              <a:buNone/>
            </a:pPr>
            <a:r>
              <a:rPr b="0" i="0" lang="en-US" sz="3200" u="none" cap="none" strike="noStrike">
                <a:solidFill>
                  <a:srgbClr val="000000"/>
                </a:solidFill>
                <a:latin typeface="Calibri"/>
                <a:ea typeface="Calibri"/>
                <a:cs typeface="Calibri"/>
                <a:sym typeface="Calibri"/>
              </a:rPr>
              <a:t>Insert a team photo here</a:t>
            </a:r>
            <a:endParaRPr/>
          </a:p>
          <a:p>
            <a:pPr indent="0" lvl="0" marL="0" marR="0" rtl="0" algn="ctr">
              <a:lnSpc>
                <a:spcPct val="100000"/>
              </a:lnSpc>
              <a:spcBef>
                <a:spcPts val="0"/>
              </a:spcBef>
              <a:spcAft>
                <a:spcPts val="0"/>
              </a:spcAft>
              <a:buClr>
                <a:schemeClr val="lt1"/>
              </a:buClr>
              <a:buSzPts val="3200"/>
              <a:buFont typeface="Calibri"/>
              <a:buNone/>
            </a:pPr>
            <a:r>
              <a:t/>
            </a:r>
            <a:endParaRPr b="0" i="0" sz="3200" u="none" cap="none" strike="noStrike">
              <a:solidFill>
                <a:srgbClr val="000000"/>
              </a:solidFill>
              <a:latin typeface="Calibri"/>
              <a:ea typeface="Calibri"/>
              <a:cs typeface="Calibri"/>
              <a:sym typeface="Calibri"/>
            </a:endParaRPr>
          </a:p>
          <a:p>
            <a:pPr indent="0" lvl="0" marL="0" marR="0" rtl="0" algn="ctr">
              <a:lnSpc>
                <a:spcPct val="100000"/>
              </a:lnSpc>
              <a:spcBef>
                <a:spcPts val="0"/>
              </a:spcBef>
              <a:spcAft>
                <a:spcPts val="0"/>
              </a:spcAft>
              <a:buClr>
                <a:schemeClr val="lt1"/>
              </a:buClr>
              <a:buSzPts val="3200"/>
              <a:buFont typeface="Calibri"/>
              <a:buNone/>
            </a:pPr>
            <a:r>
              <a:t/>
            </a:r>
            <a:endParaRPr b="0" i="0" sz="3200" u="none" cap="none" strike="noStrike">
              <a:solidFill>
                <a:srgbClr val="000000"/>
              </a:solidFill>
              <a:latin typeface="Calibri"/>
              <a:ea typeface="Calibri"/>
              <a:cs typeface="Calibri"/>
              <a:sym typeface="Calibri"/>
            </a:endParaRPr>
          </a:p>
          <a:p>
            <a:pPr indent="0" lvl="0" marL="0" marR="0" rtl="0" algn="ctr">
              <a:lnSpc>
                <a:spcPct val="100000"/>
              </a:lnSpc>
              <a:spcBef>
                <a:spcPts val="0"/>
              </a:spcBef>
              <a:spcAft>
                <a:spcPts val="0"/>
              </a:spcAft>
              <a:buClr>
                <a:schemeClr val="lt1"/>
              </a:buClr>
              <a:buSzPts val="3200"/>
              <a:buFont typeface="Calibri"/>
              <a:buNone/>
            </a:pPr>
            <a:r>
              <a:t/>
            </a:r>
            <a:endParaRPr b="0" i="0" sz="3200" u="none" cap="none" strike="noStrike">
              <a:solidFill>
                <a:srgbClr val="000000"/>
              </a:solidFill>
              <a:latin typeface="Calibri"/>
              <a:ea typeface="Calibri"/>
              <a:cs typeface="Calibri"/>
              <a:sym typeface="Calibri"/>
            </a:endParaRPr>
          </a:p>
          <a:p>
            <a:pPr indent="0" lvl="0" marL="0" marR="0" rtl="0" algn="ctr">
              <a:lnSpc>
                <a:spcPct val="100000"/>
              </a:lnSpc>
              <a:spcBef>
                <a:spcPts val="0"/>
              </a:spcBef>
              <a:spcAft>
                <a:spcPts val="0"/>
              </a:spcAft>
              <a:buClr>
                <a:schemeClr val="lt1"/>
              </a:buClr>
              <a:buSzPts val="3200"/>
              <a:buFont typeface="Calibri"/>
              <a:buNone/>
            </a:pPr>
            <a:r>
              <a:t/>
            </a:r>
            <a:endParaRPr b="0" i="0" sz="3200" u="none" cap="none" strike="noStrike">
              <a:solidFill>
                <a:srgbClr val="000000"/>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7" name="Shape 327"/>
        <p:cNvGrpSpPr/>
        <p:nvPr/>
      </p:nvGrpSpPr>
      <p:grpSpPr>
        <a:xfrm>
          <a:off x="0" y="0"/>
          <a:ext cx="0" cy="0"/>
          <a:chOff x="0" y="0"/>
          <a:chExt cx="0" cy="0"/>
        </a:xfrm>
      </p:grpSpPr>
      <p:sp>
        <p:nvSpPr>
          <p:cNvPr id="328" name="Google Shape;328;p2"/>
          <p:cNvSpPr txBox="1"/>
          <p:nvPr/>
        </p:nvSpPr>
        <p:spPr>
          <a:xfrm>
            <a:off x="649705" y="104648"/>
            <a:ext cx="7879842" cy="1014984"/>
          </a:xfrm>
          <a:prstGeom prst="rect">
            <a:avLst/>
          </a:prstGeom>
          <a:noFill/>
          <a:ln>
            <a:noFill/>
          </a:ln>
        </p:spPr>
        <p:txBody>
          <a:bodyPr anchorCtr="0" anchor="b" bIns="45700" lIns="91425" spcFirstLastPara="1" rIns="91425" wrap="square" tIns="45700">
            <a:normAutofit/>
          </a:bodyPr>
          <a:lstStyle/>
          <a:p>
            <a:pPr indent="0" lvl="0" marL="0" marR="0" rtl="0" algn="l">
              <a:lnSpc>
                <a:spcPct val="90000"/>
              </a:lnSpc>
              <a:spcBef>
                <a:spcPts val="0"/>
              </a:spcBef>
              <a:spcAft>
                <a:spcPts val="0"/>
              </a:spcAft>
              <a:buClr>
                <a:srgbClr val="000000"/>
              </a:buClr>
              <a:buSzPts val="4400"/>
              <a:buFont typeface="Calibri"/>
              <a:buNone/>
            </a:pPr>
            <a:r>
              <a:rPr b="0" i="0" lang="en-US" sz="4400" u="none" cap="none" strike="noStrike">
                <a:solidFill>
                  <a:srgbClr val="000000"/>
                </a:solidFill>
                <a:latin typeface="Calibri"/>
                <a:ea typeface="Calibri"/>
                <a:cs typeface="Calibri"/>
                <a:sym typeface="Calibri"/>
              </a:rPr>
              <a:t>About Us</a:t>
            </a:r>
            <a:endParaRPr/>
          </a:p>
        </p:txBody>
      </p:sp>
      <p:grpSp>
        <p:nvGrpSpPr>
          <p:cNvPr id="329" name="Google Shape;329;p2"/>
          <p:cNvGrpSpPr/>
          <p:nvPr/>
        </p:nvGrpSpPr>
        <p:grpSpPr>
          <a:xfrm>
            <a:off x="324852" y="1359676"/>
            <a:ext cx="11542295" cy="5176331"/>
            <a:chOff x="0" y="1618"/>
            <a:chExt cx="11542295" cy="5176331"/>
          </a:xfrm>
        </p:grpSpPr>
        <p:sp>
          <p:nvSpPr>
            <p:cNvPr id="330" name="Google Shape;330;p2"/>
            <p:cNvSpPr/>
            <p:nvPr/>
          </p:nvSpPr>
          <p:spPr>
            <a:xfrm>
              <a:off x="2308459" y="1618"/>
              <a:ext cx="9233836" cy="1659080"/>
            </a:xfrm>
            <a:prstGeom prst="rect">
              <a:avLst/>
            </a:prstGeom>
            <a:solidFill>
              <a:srgbClr val="B7CCE4">
                <a:alpha val="89803"/>
              </a:srgbClr>
            </a:solidFill>
            <a:ln cap="flat" cmpd="sng" w="25400">
              <a:solidFill>
                <a:srgbClr val="CDE1E8">
                  <a:alpha val="89803"/>
                </a:srgbClr>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1" name="Google Shape;331;p2"/>
            <p:cNvSpPr txBox="1"/>
            <p:nvPr/>
          </p:nvSpPr>
          <p:spPr>
            <a:xfrm>
              <a:off x="2308459" y="1618"/>
              <a:ext cx="9233836" cy="1659080"/>
            </a:xfrm>
            <a:prstGeom prst="rect">
              <a:avLst/>
            </a:prstGeom>
            <a:noFill/>
            <a:ln>
              <a:noFill/>
            </a:ln>
          </p:spPr>
          <p:txBody>
            <a:bodyPr anchorCtr="0" anchor="t" bIns="421400" lIns="179150" spcFirstLastPara="1" rIns="179150" wrap="square" tIns="421400">
              <a:noAutofit/>
            </a:bodyPr>
            <a:lstStyle/>
            <a:p>
              <a:pPr indent="0" lvl="0" marL="0" marR="0" rtl="0" algn="l">
                <a:lnSpc>
                  <a:spcPct val="90000"/>
                </a:lnSpc>
                <a:spcBef>
                  <a:spcPts val="0"/>
                </a:spcBef>
                <a:spcAft>
                  <a:spcPts val="0"/>
                </a:spcAft>
                <a:buClr>
                  <a:schemeClr val="dk1"/>
                </a:buClr>
                <a:buSzPts val="2400"/>
                <a:buFont typeface="Arial"/>
                <a:buNone/>
              </a:pPr>
              <a:r>
                <a:rPr b="0" i="0" lang="en-US" sz="2400" u="none" cap="none" strike="noStrike">
                  <a:solidFill>
                    <a:schemeClr val="dk1"/>
                  </a:solidFill>
                  <a:latin typeface="Calibri"/>
                  <a:ea typeface="Calibri"/>
                  <a:cs typeface="Calibri"/>
                  <a:sym typeface="Calibri"/>
                </a:rPr>
                <a:t>Type of facility: Academic, private practice, etc</a:t>
              </a:r>
              <a:endParaRPr/>
            </a:p>
            <a:p>
              <a:pPr indent="0" lvl="0" marL="0" marR="0" rtl="0" algn="l">
                <a:lnSpc>
                  <a:spcPct val="90000"/>
                </a:lnSpc>
                <a:spcBef>
                  <a:spcPts val="840"/>
                </a:spcBef>
                <a:spcAft>
                  <a:spcPts val="0"/>
                </a:spcAft>
                <a:buClr>
                  <a:schemeClr val="dk1"/>
                </a:buClr>
                <a:buSzPts val="2400"/>
                <a:buFont typeface="Arial"/>
                <a:buNone/>
              </a:pPr>
              <a:r>
                <a:rPr b="0" i="0" lang="en-US" sz="2400" u="none" cap="none" strike="noStrike">
                  <a:solidFill>
                    <a:schemeClr val="dk1"/>
                  </a:solidFill>
                  <a:latin typeface="Calibri"/>
                  <a:ea typeface="Calibri"/>
                  <a:cs typeface="Calibri"/>
                  <a:sym typeface="Calibri"/>
                </a:rPr>
                <a:t>Setting: Rural, urban</a:t>
              </a:r>
              <a:endParaRPr/>
            </a:p>
          </p:txBody>
        </p:sp>
        <p:sp>
          <p:nvSpPr>
            <p:cNvPr id="332" name="Google Shape;332;p2"/>
            <p:cNvSpPr/>
            <p:nvPr/>
          </p:nvSpPr>
          <p:spPr>
            <a:xfrm>
              <a:off x="0" y="1618"/>
              <a:ext cx="2308459" cy="1659080"/>
            </a:xfrm>
            <a:prstGeom prst="rect">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3" name="Google Shape;333;p2"/>
            <p:cNvSpPr txBox="1"/>
            <p:nvPr/>
          </p:nvSpPr>
          <p:spPr>
            <a:xfrm>
              <a:off x="0" y="1618"/>
              <a:ext cx="2308459" cy="1659080"/>
            </a:xfrm>
            <a:prstGeom prst="rect">
              <a:avLst/>
            </a:prstGeom>
            <a:noFill/>
            <a:ln>
              <a:noFill/>
            </a:ln>
          </p:spPr>
          <p:txBody>
            <a:bodyPr anchorCtr="0" anchor="ctr" bIns="163875" lIns="122150" spcFirstLastPara="1" rIns="122150" wrap="square" tIns="163875">
              <a:noAutofit/>
            </a:bodyPr>
            <a:lstStyle/>
            <a:p>
              <a:pPr indent="0" lvl="0" marL="0" marR="0" rtl="0" algn="ctr">
                <a:lnSpc>
                  <a:spcPct val="90000"/>
                </a:lnSpc>
                <a:spcBef>
                  <a:spcPts val="0"/>
                </a:spcBef>
                <a:spcAft>
                  <a:spcPts val="0"/>
                </a:spcAft>
                <a:buClr>
                  <a:schemeClr val="lt1"/>
                </a:buClr>
                <a:buSzPts val="3200"/>
                <a:buFont typeface="Calibri"/>
                <a:buNone/>
              </a:pPr>
              <a:r>
                <a:rPr b="1" i="0" lang="en-US" sz="3200" u="none" cap="none" strike="noStrike">
                  <a:solidFill>
                    <a:schemeClr val="lt1"/>
                  </a:solidFill>
                  <a:latin typeface="Calibri"/>
                  <a:ea typeface="Calibri"/>
                  <a:cs typeface="Calibri"/>
                  <a:sym typeface="Calibri"/>
                </a:rPr>
                <a:t>Our Practice</a:t>
              </a:r>
              <a:endParaRPr/>
            </a:p>
          </p:txBody>
        </p:sp>
        <p:sp>
          <p:nvSpPr>
            <p:cNvPr id="334" name="Google Shape;334;p2"/>
            <p:cNvSpPr/>
            <p:nvPr/>
          </p:nvSpPr>
          <p:spPr>
            <a:xfrm>
              <a:off x="2308459" y="1760243"/>
              <a:ext cx="9233836" cy="1659080"/>
            </a:xfrm>
            <a:prstGeom prst="rect">
              <a:avLst/>
            </a:prstGeom>
            <a:solidFill>
              <a:srgbClr val="CDE1E8">
                <a:alpha val="89803"/>
              </a:srgbClr>
            </a:solidFill>
            <a:ln cap="flat" cmpd="sng" w="25400">
              <a:solidFill>
                <a:srgbClr val="CDE1E8">
                  <a:alpha val="89803"/>
                </a:srgbClr>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5" name="Google Shape;335;p2"/>
            <p:cNvSpPr txBox="1"/>
            <p:nvPr/>
          </p:nvSpPr>
          <p:spPr>
            <a:xfrm>
              <a:off x="2308459" y="1760243"/>
              <a:ext cx="9233836" cy="1659080"/>
            </a:xfrm>
            <a:prstGeom prst="rect">
              <a:avLst/>
            </a:prstGeom>
            <a:noFill/>
            <a:ln>
              <a:noFill/>
            </a:ln>
          </p:spPr>
          <p:txBody>
            <a:bodyPr anchorCtr="0" anchor="ctr" bIns="421400" lIns="179150" spcFirstLastPara="1" rIns="179150" wrap="square" tIns="421400">
              <a:noAutofit/>
            </a:bodyPr>
            <a:lstStyle/>
            <a:p>
              <a:pPr indent="0" lvl="0" marL="0" marR="0" rtl="0" algn="l">
                <a:lnSpc>
                  <a:spcPct val="90000"/>
                </a:lnSpc>
                <a:spcBef>
                  <a:spcPts val="0"/>
                </a:spcBef>
                <a:spcAft>
                  <a:spcPts val="0"/>
                </a:spcAft>
                <a:buClr>
                  <a:schemeClr val="dk1"/>
                </a:buClr>
                <a:buSzPts val="2400"/>
                <a:buFont typeface="Calibri"/>
                <a:buNone/>
              </a:pPr>
              <a:r>
                <a:rPr b="0" i="0" lang="en-US" sz="2400" u="none" cap="none" strike="noStrike">
                  <a:solidFill>
                    <a:schemeClr val="dk1"/>
                  </a:solidFill>
                  <a:latin typeface="Calibri"/>
                  <a:ea typeface="Calibri"/>
                  <a:cs typeface="Calibri"/>
                  <a:sym typeface="Calibri"/>
                </a:rPr>
                <a:t>Number of unique patients seen annually</a:t>
              </a:r>
              <a:endParaRPr/>
            </a:p>
            <a:p>
              <a:pPr indent="0" lvl="0" marL="0" marR="0" rtl="0" algn="l">
                <a:lnSpc>
                  <a:spcPct val="90000"/>
                </a:lnSpc>
                <a:spcBef>
                  <a:spcPts val="840"/>
                </a:spcBef>
                <a:spcAft>
                  <a:spcPts val="0"/>
                </a:spcAft>
                <a:buClr>
                  <a:schemeClr val="dk1"/>
                </a:buClr>
                <a:buSzPts val="2400"/>
                <a:buFont typeface="Calibri"/>
                <a:buNone/>
              </a:pPr>
              <a:r>
                <a:rPr b="0" i="0" lang="en-US" sz="2400" u="none" cap="none" strike="noStrike">
                  <a:solidFill>
                    <a:schemeClr val="dk1"/>
                  </a:solidFill>
                  <a:latin typeface="Calibri"/>
                  <a:ea typeface="Calibri"/>
                  <a:cs typeface="Calibri"/>
                  <a:sym typeface="Calibri"/>
                </a:rPr>
                <a:t>Number of visits annually</a:t>
              </a:r>
              <a:endParaRPr/>
            </a:p>
            <a:p>
              <a:pPr indent="0" lvl="0" marL="0" marR="0" rtl="0" algn="l">
                <a:lnSpc>
                  <a:spcPct val="90000"/>
                </a:lnSpc>
                <a:spcBef>
                  <a:spcPts val="840"/>
                </a:spcBef>
                <a:spcAft>
                  <a:spcPts val="0"/>
                </a:spcAft>
                <a:buClr>
                  <a:srgbClr val="000000"/>
                </a:buClr>
                <a:buSzPts val="2400"/>
                <a:buFont typeface="Calibri"/>
                <a:buNone/>
              </a:pPr>
              <a:r>
                <a:rPr b="0" i="0" lang="en-US" sz="2400" u="none" cap="none" strike="noStrike">
                  <a:solidFill>
                    <a:srgbClr val="000000"/>
                  </a:solidFill>
                  <a:latin typeface="Calibri"/>
                  <a:ea typeface="Calibri"/>
                  <a:cs typeface="Calibri"/>
                  <a:sym typeface="Calibri"/>
                </a:rPr>
                <a:t>Include additional unique features of your population (i.e. culture, language, etc.)</a:t>
              </a:r>
              <a:endParaRPr/>
            </a:p>
          </p:txBody>
        </p:sp>
        <p:sp>
          <p:nvSpPr>
            <p:cNvPr id="336" name="Google Shape;336;p2"/>
            <p:cNvSpPr/>
            <p:nvPr/>
          </p:nvSpPr>
          <p:spPr>
            <a:xfrm>
              <a:off x="0" y="1760243"/>
              <a:ext cx="2308459" cy="1659080"/>
            </a:xfrm>
            <a:prstGeom prst="rect">
              <a:avLst/>
            </a:prstGeom>
            <a:solidFill>
              <a:srgbClr val="49ACC5"/>
            </a:solidFill>
            <a:ln cap="flat" cmpd="sng" w="25400">
              <a:solidFill>
                <a:srgbClr val="49ACC5"/>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7" name="Google Shape;337;p2"/>
            <p:cNvSpPr txBox="1"/>
            <p:nvPr/>
          </p:nvSpPr>
          <p:spPr>
            <a:xfrm>
              <a:off x="0" y="1760243"/>
              <a:ext cx="2308459" cy="1659080"/>
            </a:xfrm>
            <a:prstGeom prst="rect">
              <a:avLst/>
            </a:prstGeom>
            <a:noFill/>
            <a:ln>
              <a:noFill/>
            </a:ln>
          </p:spPr>
          <p:txBody>
            <a:bodyPr anchorCtr="0" anchor="ctr" bIns="163875" lIns="122150" spcFirstLastPara="1" rIns="122150" wrap="square" tIns="163875">
              <a:noAutofit/>
            </a:bodyPr>
            <a:lstStyle/>
            <a:p>
              <a:pPr indent="0" lvl="0" marL="0" marR="0" rtl="0" algn="ctr">
                <a:lnSpc>
                  <a:spcPct val="90000"/>
                </a:lnSpc>
                <a:spcBef>
                  <a:spcPts val="0"/>
                </a:spcBef>
                <a:spcAft>
                  <a:spcPts val="0"/>
                </a:spcAft>
                <a:buClr>
                  <a:schemeClr val="lt1"/>
                </a:buClr>
                <a:buSzPts val="3200"/>
                <a:buFont typeface="Calibri"/>
                <a:buNone/>
              </a:pPr>
              <a:r>
                <a:rPr b="1" i="0" lang="en-US" sz="3200" u="none" cap="none" strike="noStrike">
                  <a:solidFill>
                    <a:schemeClr val="lt1"/>
                  </a:solidFill>
                  <a:latin typeface="Calibri"/>
                  <a:ea typeface="Calibri"/>
                  <a:cs typeface="Calibri"/>
                  <a:sym typeface="Calibri"/>
                </a:rPr>
                <a:t>Our Population</a:t>
              </a:r>
              <a:endParaRPr/>
            </a:p>
          </p:txBody>
        </p:sp>
        <p:sp>
          <p:nvSpPr>
            <p:cNvPr id="338" name="Google Shape;338;p2"/>
            <p:cNvSpPr/>
            <p:nvPr/>
          </p:nvSpPr>
          <p:spPr>
            <a:xfrm>
              <a:off x="2308459" y="3518869"/>
              <a:ext cx="9233836" cy="1659080"/>
            </a:xfrm>
            <a:prstGeom prst="rect">
              <a:avLst/>
            </a:prstGeom>
            <a:solidFill>
              <a:srgbClr val="D6E3BC">
                <a:alpha val="89803"/>
              </a:srgbClr>
            </a:solidFill>
            <a:ln cap="flat" cmpd="sng" w="25400">
              <a:solidFill>
                <a:srgbClr val="CDE1E8">
                  <a:alpha val="89803"/>
                </a:srgbClr>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9" name="Google Shape;339;p2"/>
            <p:cNvSpPr txBox="1"/>
            <p:nvPr/>
          </p:nvSpPr>
          <p:spPr>
            <a:xfrm>
              <a:off x="2308459" y="3518869"/>
              <a:ext cx="9233836" cy="1659080"/>
            </a:xfrm>
            <a:prstGeom prst="rect">
              <a:avLst/>
            </a:prstGeom>
            <a:noFill/>
            <a:ln>
              <a:noFill/>
            </a:ln>
          </p:spPr>
          <p:txBody>
            <a:bodyPr anchorCtr="0" anchor="ctr" bIns="421400" lIns="179150" spcFirstLastPara="1" rIns="179150" wrap="square" tIns="421400">
              <a:noAutofit/>
            </a:bodyPr>
            <a:lstStyle/>
            <a:p>
              <a:pPr indent="0" lvl="0" marL="0" marR="0" rtl="0" algn="l">
                <a:lnSpc>
                  <a:spcPct val="90000"/>
                </a:lnSpc>
                <a:spcBef>
                  <a:spcPts val="0"/>
                </a:spcBef>
                <a:spcAft>
                  <a:spcPts val="0"/>
                </a:spcAft>
                <a:buClr>
                  <a:schemeClr val="dk1"/>
                </a:buClr>
                <a:buSzPts val="2400"/>
                <a:buFont typeface="Calibri"/>
                <a:buNone/>
              </a:pPr>
              <a:r>
                <a:rPr b="0" i="0" lang="en-US" sz="2400" u="none" cap="none" strike="noStrike">
                  <a:solidFill>
                    <a:schemeClr val="dk1"/>
                  </a:solidFill>
                  <a:latin typeface="Calibri"/>
                  <a:ea typeface="Calibri"/>
                  <a:cs typeface="Calibri"/>
                  <a:sym typeface="Calibri"/>
                </a:rPr>
                <a:t>X Patient / Family Partner</a:t>
              </a:r>
              <a:endParaRPr b="0" i="0" sz="2400" u="none" cap="none" strike="noStrike">
                <a:solidFill>
                  <a:schemeClr val="dk1"/>
                </a:solidFill>
                <a:latin typeface="Calibri"/>
                <a:ea typeface="Calibri"/>
                <a:cs typeface="Calibri"/>
                <a:sym typeface="Calibri"/>
              </a:endParaRPr>
            </a:p>
            <a:p>
              <a:pPr indent="0" lvl="0" marL="0" marR="0" rtl="0" algn="l">
                <a:lnSpc>
                  <a:spcPct val="90000"/>
                </a:lnSpc>
                <a:spcBef>
                  <a:spcPts val="840"/>
                </a:spcBef>
                <a:spcAft>
                  <a:spcPts val="0"/>
                </a:spcAft>
                <a:buClr>
                  <a:schemeClr val="dk1"/>
                </a:buClr>
                <a:buSzPts val="2400"/>
                <a:buFont typeface="Calibri"/>
                <a:buNone/>
              </a:pPr>
              <a:r>
                <a:rPr b="0" i="0" lang="en-US" sz="2400" u="none" cap="none" strike="noStrike">
                  <a:solidFill>
                    <a:schemeClr val="dk1"/>
                  </a:solidFill>
                  <a:latin typeface="Calibri"/>
                  <a:ea typeface="Calibri"/>
                  <a:cs typeface="Calibri"/>
                  <a:sym typeface="Calibri"/>
                </a:rPr>
                <a:t>XX MDs</a:t>
              </a:r>
              <a:endParaRPr/>
            </a:p>
            <a:p>
              <a:pPr indent="0" lvl="0" marL="0" marR="0" rtl="0" algn="l">
                <a:lnSpc>
                  <a:spcPct val="90000"/>
                </a:lnSpc>
                <a:spcBef>
                  <a:spcPts val="840"/>
                </a:spcBef>
                <a:spcAft>
                  <a:spcPts val="0"/>
                </a:spcAft>
                <a:buClr>
                  <a:schemeClr val="dk1"/>
                </a:buClr>
                <a:buSzPts val="2400"/>
                <a:buFont typeface="Calibri"/>
                <a:buNone/>
              </a:pPr>
              <a:r>
                <a:rPr b="0" i="0" lang="en-US" sz="2400" u="none" cap="none" strike="noStrike">
                  <a:solidFill>
                    <a:schemeClr val="dk1"/>
                  </a:solidFill>
                  <a:latin typeface="Calibri"/>
                  <a:ea typeface="Calibri"/>
                  <a:cs typeface="Calibri"/>
                  <a:sym typeface="Calibri"/>
                </a:rPr>
                <a:t>XX</a:t>
              </a:r>
              <a:r>
                <a:rPr b="1" i="0" lang="en-US" sz="2400" u="none" cap="none" strike="noStrike">
                  <a:solidFill>
                    <a:schemeClr val="dk1"/>
                  </a:solidFill>
                  <a:latin typeface="Calibri"/>
                  <a:ea typeface="Calibri"/>
                  <a:cs typeface="Calibri"/>
                  <a:sym typeface="Calibri"/>
                </a:rPr>
                <a:t> </a:t>
              </a:r>
              <a:r>
                <a:rPr b="0" i="0" lang="en-US" sz="2400" u="none" cap="none" strike="noStrike">
                  <a:solidFill>
                    <a:schemeClr val="dk1"/>
                  </a:solidFill>
                  <a:latin typeface="Calibri"/>
                  <a:ea typeface="Calibri"/>
                  <a:cs typeface="Calibri"/>
                  <a:sym typeface="Calibri"/>
                </a:rPr>
                <a:t>NPs</a:t>
              </a:r>
              <a:endParaRPr/>
            </a:p>
          </p:txBody>
        </p:sp>
        <p:sp>
          <p:nvSpPr>
            <p:cNvPr id="340" name="Google Shape;340;p2"/>
            <p:cNvSpPr/>
            <p:nvPr/>
          </p:nvSpPr>
          <p:spPr>
            <a:xfrm>
              <a:off x="0" y="3518869"/>
              <a:ext cx="2308459" cy="1659080"/>
            </a:xfrm>
            <a:prstGeom prst="rect">
              <a:avLst/>
            </a:prstGeom>
            <a:solidFill>
              <a:srgbClr val="92D050"/>
            </a:solidFill>
            <a:ln cap="flat" cmpd="sng" w="25400">
              <a:solidFill>
                <a:srgbClr val="92D05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1" name="Google Shape;341;p2"/>
            <p:cNvSpPr txBox="1"/>
            <p:nvPr/>
          </p:nvSpPr>
          <p:spPr>
            <a:xfrm>
              <a:off x="0" y="3518869"/>
              <a:ext cx="2308459" cy="1659080"/>
            </a:xfrm>
            <a:prstGeom prst="rect">
              <a:avLst/>
            </a:prstGeom>
            <a:noFill/>
            <a:ln>
              <a:noFill/>
            </a:ln>
          </p:spPr>
          <p:txBody>
            <a:bodyPr anchorCtr="0" anchor="ctr" bIns="163875" lIns="122150" spcFirstLastPara="1" rIns="122150" wrap="square" tIns="163875">
              <a:noAutofit/>
            </a:bodyPr>
            <a:lstStyle/>
            <a:p>
              <a:pPr indent="0" lvl="0" marL="0" marR="0" rtl="0" algn="ctr">
                <a:lnSpc>
                  <a:spcPct val="90000"/>
                </a:lnSpc>
                <a:spcBef>
                  <a:spcPts val="0"/>
                </a:spcBef>
                <a:spcAft>
                  <a:spcPts val="0"/>
                </a:spcAft>
                <a:buClr>
                  <a:schemeClr val="lt1"/>
                </a:buClr>
                <a:buSzPts val="3200"/>
                <a:buFont typeface="Calibri"/>
                <a:buNone/>
              </a:pPr>
              <a:r>
                <a:rPr b="1" i="0" lang="en-US" sz="3200" u="none" cap="none" strike="noStrike">
                  <a:solidFill>
                    <a:schemeClr val="lt1"/>
                  </a:solidFill>
                  <a:latin typeface="Calibri"/>
                  <a:ea typeface="Calibri"/>
                  <a:cs typeface="Calibri"/>
                  <a:sym typeface="Calibri"/>
                </a:rPr>
                <a:t>Our </a:t>
              </a:r>
              <a:endParaRPr/>
            </a:p>
            <a:p>
              <a:pPr indent="0" lvl="0" marL="0" marR="0" rtl="0" algn="ctr">
                <a:lnSpc>
                  <a:spcPct val="90000"/>
                </a:lnSpc>
                <a:spcBef>
                  <a:spcPts val="1120"/>
                </a:spcBef>
                <a:spcAft>
                  <a:spcPts val="0"/>
                </a:spcAft>
                <a:buClr>
                  <a:schemeClr val="lt1"/>
                </a:buClr>
                <a:buSzPts val="3200"/>
                <a:buFont typeface="Calibri"/>
                <a:buNone/>
              </a:pPr>
              <a:r>
                <a:rPr b="1" i="0" lang="en-US" sz="3200" u="none" cap="none" strike="noStrike">
                  <a:solidFill>
                    <a:schemeClr val="lt1"/>
                  </a:solidFill>
                  <a:latin typeface="Calibri"/>
                  <a:ea typeface="Calibri"/>
                  <a:cs typeface="Calibri"/>
                  <a:sym typeface="Calibri"/>
                </a:rPr>
                <a:t>Team </a:t>
              </a:r>
              <a:endParaRPr b="1" i="0" sz="3200" u="none" cap="none" strike="noStrike">
                <a:solidFill>
                  <a:schemeClr val="lt1"/>
                </a:solidFill>
                <a:latin typeface="Calibri"/>
                <a:ea typeface="Calibri"/>
                <a:cs typeface="Calibri"/>
                <a:sym typeface="Calibri"/>
              </a:endParaRPr>
            </a:p>
          </p:txBody>
        </p:sp>
      </p:grpSp>
      <p:sp>
        <p:nvSpPr>
          <p:cNvPr id="342" name="Google Shape;342;p2"/>
          <p:cNvSpPr txBox="1"/>
          <p:nvPr/>
        </p:nvSpPr>
        <p:spPr>
          <a:xfrm>
            <a:off x="6771191" y="5038409"/>
            <a:ext cx="4988688" cy="120032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Calibri"/>
              <a:buNone/>
            </a:pPr>
            <a:r>
              <a:rPr b="0" i="0" lang="en-US" sz="2400" u="none" cap="none" strike="noStrike">
                <a:solidFill>
                  <a:srgbClr val="000000"/>
                </a:solidFill>
                <a:latin typeface="Calibri"/>
                <a:ea typeface="Calibri"/>
                <a:cs typeface="Calibri"/>
                <a:sym typeface="Calibri"/>
              </a:rPr>
              <a:t>Include the number and type of interdisciplinary team members on your team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47" name="Shape 347"/>
        <p:cNvGrpSpPr/>
        <p:nvPr/>
      </p:nvGrpSpPr>
      <p:grpSpPr>
        <a:xfrm>
          <a:off x="0" y="0"/>
          <a:ext cx="0" cy="0"/>
          <a:chOff x="0" y="0"/>
          <a:chExt cx="0" cy="0"/>
        </a:xfrm>
      </p:grpSpPr>
      <p:sp>
        <p:nvSpPr>
          <p:cNvPr id="348" name="Google Shape;348;p3"/>
          <p:cNvSpPr/>
          <p:nvPr/>
        </p:nvSpPr>
        <p:spPr>
          <a:xfrm>
            <a:off x="0" y="0"/>
            <a:ext cx="12188952"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2400"/>
              <a:buFont typeface="Calibri"/>
              <a:buNone/>
            </a:pPr>
            <a:r>
              <a:t/>
            </a:r>
            <a:endParaRPr b="0" i="0" sz="2400" u="none" cap="none" strike="noStrike">
              <a:solidFill>
                <a:srgbClr val="FFFFFF"/>
              </a:solidFill>
              <a:latin typeface="Calibri"/>
              <a:ea typeface="Calibri"/>
              <a:cs typeface="Calibri"/>
              <a:sym typeface="Calibri"/>
            </a:endParaRPr>
          </a:p>
        </p:txBody>
      </p:sp>
      <p:sp>
        <p:nvSpPr>
          <p:cNvPr id="349" name="Google Shape;349;p3"/>
          <p:cNvSpPr/>
          <p:nvPr/>
        </p:nvSpPr>
        <p:spPr>
          <a:xfrm>
            <a:off x="409710" y="1022350"/>
            <a:ext cx="709612" cy="2095501"/>
          </a:xfrm>
          <a:custGeom>
            <a:rect b="b" l="l" r="r" t="t"/>
            <a:pathLst>
              <a:path extrusionOk="0" h="1363" w="447">
                <a:moveTo>
                  <a:pt x="447" y="1363"/>
                </a:moveTo>
                <a:lnTo>
                  <a:pt x="0" y="987"/>
                </a:lnTo>
                <a:lnTo>
                  <a:pt x="0" y="0"/>
                </a:lnTo>
                <a:lnTo>
                  <a:pt x="447" y="376"/>
                </a:lnTo>
                <a:lnTo>
                  <a:pt x="447" y="1363"/>
                </a:lnTo>
                <a:close/>
              </a:path>
            </a:pathLst>
          </a:custGeom>
          <a:solidFill>
            <a:srgbClr val="244061"/>
          </a:solidFill>
          <a:ln>
            <a:noFill/>
          </a:ln>
        </p:spPr>
        <p:txBody>
          <a:bodyPr anchorCtr="0" anchor="t" bIns="60950" lIns="121900" spcFirstLastPara="1" rIns="121900" wrap="square" tIns="60950">
            <a:noAutofit/>
          </a:bodyPr>
          <a:lstStyle/>
          <a:p>
            <a:pPr indent="0" lvl="0" marL="0" marR="0" rtl="0" algn="l">
              <a:lnSpc>
                <a:spcPct val="100000"/>
              </a:lnSpc>
              <a:spcBef>
                <a:spcPts val="0"/>
              </a:spcBef>
              <a:spcAft>
                <a:spcPts val="0"/>
              </a:spcAft>
              <a:buClr>
                <a:schemeClr val="dk1"/>
              </a:buClr>
              <a:buSzPts val="2400"/>
              <a:buFont typeface="Calibri"/>
              <a:buNone/>
            </a:pPr>
            <a:r>
              <a:t/>
            </a:r>
            <a:endParaRPr b="0" i="0" sz="2400" u="none" cap="none" strike="noStrike">
              <a:solidFill>
                <a:srgbClr val="000000"/>
              </a:solidFill>
              <a:latin typeface="Calibri"/>
              <a:ea typeface="Calibri"/>
              <a:cs typeface="Calibri"/>
              <a:sym typeface="Calibri"/>
            </a:endParaRPr>
          </a:p>
        </p:txBody>
      </p:sp>
      <p:sp>
        <p:nvSpPr>
          <p:cNvPr id="350" name="Google Shape;350;p3"/>
          <p:cNvSpPr/>
          <p:nvPr/>
        </p:nvSpPr>
        <p:spPr>
          <a:xfrm>
            <a:off x="409710" y="837745"/>
            <a:ext cx="403225" cy="1705431"/>
          </a:xfrm>
          <a:custGeom>
            <a:rect b="b" l="l" r="r" t="t"/>
            <a:pathLst>
              <a:path extrusionOk="0" h="1109" w="254">
                <a:moveTo>
                  <a:pt x="254" y="987"/>
                </a:moveTo>
                <a:lnTo>
                  <a:pt x="0" y="1109"/>
                </a:lnTo>
                <a:lnTo>
                  <a:pt x="0" y="119"/>
                </a:lnTo>
                <a:lnTo>
                  <a:pt x="254" y="0"/>
                </a:lnTo>
                <a:lnTo>
                  <a:pt x="254" y="987"/>
                </a:lnTo>
                <a:close/>
              </a:path>
            </a:pathLst>
          </a:custGeom>
          <a:solidFill>
            <a:srgbClr val="366092"/>
          </a:solidFill>
          <a:ln>
            <a:noFill/>
          </a:ln>
        </p:spPr>
        <p:txBody>
          <a:bodyPr anchorCtr="0" anchor="t" bIns="60950" lIns="121900" spcFirstLastPara="1" rIns="121900" wrap="square" tIns="60950">
            <a:noAutofit/>
          </a:bodyPr>
          <a:lstStyle/>
          <a:p>
            <a:pPr indent="0" lvl="0" marL="0" marR="0" rtl="0" algn="l">
              <a:lnSpc>
                <a:spcPct val="100000"/>
              </a:lnSpc>
              <a:spcBef>
                <a:spcPts val="0"/>
              </a:spcBef>
              <a:spcAft>
                <a:spcPts val="0"/>
              </a:spcAft>
              <a:buClr>
                <a:schemeClr val="dk1"/>
              </a:buClr>
              <a:buSzPts val="2400"/>
              <a:buFont typeface="Calibri"/>
              <a:buNone/>
            </a:pPr>
            <a:r>
              <a:t/>
            </a:r>
            <a:endParaRPr b="0" i="0" sz="2400" u="none" cap="none" strike="noStrike">
              <a:solidFill>
                <a:srgbClr val="000000"/>
              </a:solidFill>
              <a:latin typeface="Calibri"/>
              <a:ea typeface="Calibri"/>
              <a:cs typeface="Calibri"/>
              <a:sym typeface="Calibri"/>
            </a:endParaRPr>
          </a:p>
        </p:txBody>
      </p:sp>
      <p:sp>
        <p:nvSpPr>
          <p:cNvPr id="351" name="Google Shape;351;p3"/>
          <p:cNvSpPr/>
          <p:nvPr/>
        </p:nvSpPr>
        <p:spPr>
          <a:xfrm>
            <a:off x="644660" y="640893"/>
            <a:ext cx="168275" cy="1713195"/>
          </a:xfrm>
          <a:custGeom>
            <a:rect b="b" l="l" r="r" t="t"/>
            <a:pathLst>
              <a:path extrusionOk="0" h="1114" w="106">
                <a:moveTo>
                  <a:pt x="106" y="1114"/>
                </a:moveTo>
                <a:lnTo>
                  <a:pt x="0" y="1005"/>
                </a:lnTo>
                <a:lnTo>
                  <a:pt x="0" y="0"/>
                </a:lnTo>
                <a:lnTo>
                  <a:pt x="106" y="110"/>
                </a:lnTo>
                <a:lnTo>
                  <a:pt x="106" y="1114"/>
                </a:lnTo>
                <a:close/>
              </a:path>
            </a:pathLst>
          </a:custGeom>
          <a:solidFill>
            <a:srgbClr val="244061"/>
          </a:solidFill>
          <a:ln>
            <a:noFill/>
          </a:ln>
        </p:spPr>
        <p:txBody>
          <a:bodyPr anchorCtr="0" anchor="t" bIns="60950" lIns="121900" spcFirstLastPara="1" rIns="121900" wrap="square" tIns="60950">
            <a:noAutofit/>
          </a:bodyPr>
          <a:lstStyle/>
          <a:p>
            <a:pPr indent="0" lvl="0" marL="0" marR="0" rtl="0" algn="l">
              <a:lnSpc>
                <a:spcPct val="100000"/>
              </a:lnSpc>
              <a:spcBef>
                <a:spcPts val="0"/>
              </a:spcBef>
              <a:spcAft>
                <a:spcPts val="0"/>
              </a:spcAft>
              <a:buClr>
                <a:schemeClr val="dk1"/>
              </a:buClr>
              <a:buSzPts val="2400"/>
              <a:buFont typeface="Calibri"/>
              <a:buNone/>
            </a:pPr>
            <a:r>
              <a:t/>
            </a:r>
            <a:endParaRPr b="0" i="0" sz="2400" u="none" cap="none" strike="noStrike">
              <a:solidFill>
                <a:srgbClr val="000000"/>
              </a:solidFill>
              <a:latin typeface="Calibri"/>
              <a:ea typeface="Calibri"/>
              <a:cs typeface="Calibri"/>
              <a:sym typeface="Calibri"/>
            </a:endParaRPr>
          </a:p>
        </p:txBody>
      </p:sp>
      <p:sp>
        <p:nvSpPr>
          <p:cNvPr id="352" name="Google Shape;352;p3"/>
          <p:cNvSpPr/>
          <p:nvPr/>
        </p:nvSpPr>
        <p:spPr>
          <a:xfrm>
            <a:off x="11223203" y="635716"/>
            <a:ext cx="328612" cy="1742360"/>
          </a:xfrm>
          <a:custGeom>
            <a:rect b="b" l="l" r="r" t="t"/>
            <a:pathLst>
              <a:path extrusionOk="0" h="1114" w="207">
                <a:moveTo>
                  <a:pt x="207" y="987"/>
                </a:moveTo>
                <a:lnTo>
                  <a:pt x="0" y="1114"/>
                </a:lnTo>
                <a:lnTo>
                  <a:pt x="0" y="127"/>
                </a:lnTo>
                <a:lnTo>
                  <a:pt x="207" y="0"/>
                </a:lnTo>
                <a:lnTo>
                  <a:pt x="207" y="987"/>
                </a:lnTo>
                <a:close/>
              </a:path>
            </a:pathLst>
          </a:custGeom>
          <a:solidFill>
            <a:srgbClr val="244061"/>
          </a:solidFill>
          <a:ln>
            <a:noFill/>
          </a:ln>
        </p:spPr>
        <p:txBody>
          <a:bodyPr anchorCtr="0" anchor="t" bIns="60950" lIns="121900" spcFirstLastPara="1" rIns="121900" wrap="square" tIns="60950">
            <a:noAutofit/>
          </a:bodyPr>
          <a:lstStyle/>
          <a:p>
            <a:pPr indent="0" lvl="0" marL="0" marR="0" rtl="0" algn="l">
              <a:lnSpc>
                <a:spcPct val="100000"/>
              </a:lnSpc>
              <a:spcBef>
                <a:spcPts val="0"/>
              </a:spcBef>
              <a:spcAft>
                <a:spcPts val="0"/>
              </a:spcAft>
              <a:buClr>
                <a:schemeClr val="dk1"/>
              </a:buClr>
              <a:buSzPts val="2400"/>
              <a:buFont typeface="Calibri"/>
              <a:buNone/>
            </a:pPr>
            <a:r>
              <a:t/>
            </a:r>
            <a:endParaRPr b="0" i="0" sz="2400" u="none" cap="none" strike="noStrike">
              <a:solidFill>
                <a:srgbClr val="000000"/>
              </a:solidFill>
              <a:latin typeface="Calibri"/>
              <a:ea typeface="Calibri"/>
              <a:cs typeface="Calibri"/>
              <a:sym typeface="Calibri"/>
            </a:endParaRPr>
          </a:p>
        </p:txBody>
      </p:sp>
      <p:sp>
        <p:nvSpPr>
          <p:cNvPr id="353" name="Google Shape;353;p3"/>
          <p:cNvSpPr/>
          <p:nvPr/>
        </p:nvSpPr>
        <p:spPr>
          <a:xfrm>
            <a:off x="644055" y="635716"/>
            <a:ext cx="10907863" cy="1541457"/>
          </a:xfrm>
          <a:prstGeom prst="rect">
            <a:avLst/>
          </a:prstGeom>
          <a:solidFill>
            <a:schemeClr val="accent1"/>
          </a:solidFill>
          <a:ln>
            <a:noFill/>
          </a:ln>
        </p:spPr>
        <p:txBody>
          <a:bodyPr anchorCtr="0" anchor="t" bIns="60950" lIns="121900" spcFirstLastPara="1" rIns="121900" wrap="square" tIns="60950">
            <a:noAutofit/>
          </a:bodyPr>
          <a:lstStyle/>
          <a:p>
            <a:pPr indent="0" lvl="0" marL="0" marR="0" rtl="0" algn="l">
              <a:lnSpc>
                <a:spcPct val="100000"/>
              </a:lnSpc>
              <a:spcBef>
                <a:spcPts val="0"/>
              </a:spcBef>
              <a:spcAft>
                <a:spcPts val="0"/>
              </a:spcAft>
              <a:buClr>
                <a:schemeClr val="dk1"/>
              </a:buClr>
              <a:buSzPts val="2400"/>
              <a:buFont typeface="Calibri"/>
              <a:buNone/>
            </a:pPr>
            <a:r>
              <a:t/>
            </a:r>
            <a:endParaRPr b="0" i="0" sz="2400" u="none" cap="none" strike="noStrike">
              <a:solidFill>
                <a:srgbClr val="000000"/>
              </a:solidFill>
              <a:latin typeface="Calibri"/>
              <a:ea typeface="Calibri"/>
              <a:cs typeface="Calibri"/>
              <a:sym typeface="Calibri"/>
            </a:endParaRPr>
          </a:p>
        </p:txBody>
      </p:sp>
      <p:sp>
        <p:nvSpPr>
          <p:cNvPr id="354" name="Google Shape;354;p3"/>
          <p:cNvSpPr txBox="1"/>
          <p:nvPr>
            <p:ph type="title"/>
          </p:nvPr>
        </p:nvSpPr>
        <p:spPr>
          <a:xfrm>
            <a:off x="958506" y="800392"/>
            <a:ext cx="10264697" cy="1212101"/>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FFFF"/>
              </a:buClr>
              <a:buSzPts val="4400"/>
              <a:buFont typeface="Calibri"/>
              <a:buNone/>
            </a:pPr>
            <a:r>
              <a:rPr lang="en-US">
                <a:solidFill>
                  <a:srgbClr val="FFFFFF"/>
                </a:solidFill>
                <a:latin typeface="Calibri"/>
                <a:ea typeface="Calibri"/>
                <a:cs typeface="Calibri"/>
                <a:sym typeface="Calibri"/>
              </a:rPr>
              <a:t>Our Challenge</a:t>
            </a:r>
            <a:endParaRPr/>
          </a:p>
        </p:txBody>
      </p:sp>
      <p:sp>
        <p:nvSpPr>
          <p:cNvPr id="355" name="Google Shape;355;p3"/>
          <p:cNvSpPr txBox="1"/>
          <p:nvPr/>
        </p:nvSpPr>
        <p:spPr>
          <a:xfrm>
            <a:off x="1529032" y="2728125"/>
            <a:ext cx="8855242" cy="195270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2800"/>
              <a:buFont typeface="Arial"/>
              <a:buNone/>
            </a:pPr>
            <a:r>
              <a:t/>
            </a:r>
            <a:endParaRPr b="1" baseline="30000" i="0" sz="2800" u="none" cap="none" strike="noStrike">
              <a:solidFill>
                <a:srgbClr val="000000"/>
              </a:solidFill>
              <a:latin typeface="Calibri"/>
              <a:ea typeface="Calibri"/>
              <a:cs typeface="Calibri"/>
              <a:sym typeface="Calibri"/>
            </a:endParaRPr>
          </a:p>
          <a:p>
            <a:pPr indent="-342900" lvl="0" marL="342900" marR="0" rtl="0" algn="l">
              <a:lnSpc>
                <a:spcPct val="100000"/>
              </a:lnSpc>
              <a:spcBef>
                <a:spcPts val="560"/>
              </a:spcBef>
              <a:spcAft>
                <a:spcPts val="0"/>
              </a:spcAft>
              <a:buClr>
                <a:srgbClr val="000000"/>
              </a:buClr>
              <a:buSzPts val="2800"/>
              <a:buFont typeface="Arial"/>
              <a:buChar char="•"/>
            </a:pPr>
            <a:r>
              <a:rPr b="0" i="0" lang="en-US" sz="2800" u="none" cap="none" strike="noStrike">
                <a:solidFill>
                  <a:srgbClr val="000000"/>
                </a:solidFill>
                <a:latin typeface="Calibri"/>
                <a:ea typeface="Calibri"/>
                <a:cs typeface="Calibri"/>
                <a:sym typeface="Calibri"/>
              </a:rPr>
              <a:t>What problem are you trying to solve (1 sentence or less)</a:t>
            </a:r>
            <a:endParaRPr/>
          </a:p>
          <a:p>
            <a:pPr indent="-342900" lvl="0" marL="342900" marR="0" rtl="0" algn="l">
              <a:lnSpc>
                <a:spcPct val="100000"/>
              </a:lnSpc>
              <a:spcBef>
                <a:spcPts val="560"/>
              </a:spcBef>
              <a:spcAft>
                <a:spcPts val="0"/>
              </a:spcAft>
              <a:buClr>
                <a:srgbClr val="000000"/>
              </a:buClr>
              <a:buSzPts val="2800"/>
              <a:buFont typeface="Arial"/>
              <a:buChar char="•"/>
            </a:pPr>
            <a:r>
              <a:rPr b="0" i="0" lang="en-US" sz="2800" u="none" cap="none" strike="noStrike">
                <a:solidFill>
                  <a:srgbClr val="000000"/>
                </a:solidFill>
                <a:latin typeface="Calibri"/>
                <a:ea typeface="Calibri"/>
                <a:cs typeface="Calibri"/>
                <a:sym typeface="Calibri"/>
              </a:rPr>
              <a:t>Provide baseline / graphic of performance data that suggests “gaps or opportunities to improve” in your practice (benchmark data, local data preferred, national data OK if that is the benchmark)</a:t>
            </a:r>
            <a:endParaRPr/>
          </a:p>
          <a:p>
            <a:pPr indent="-342900" lvl="0" marL="342900" marR="0" rtl="0" algn="l">
              <a:lnSpc>
                <a:spcPct val="100000"/>
              </a:lnSpc>
              <a:spcBef>
                <a:spcPts val="560"/>
              </a:spcBef>
              <a:spcAft>
                <a:spcPts val="0"/>
              </a:spcAft>
              <a:buClr>
                <a:srgbClr val="000000"/>
              </a:buClr>
              <a:buSzPts val="2800"/>
              <a:buFont typeface="Arial"/>
              <a:buChar char="•"/>
            </a:pPr>
            <a:r>
              <a:rPr b="0" i="0" lang="en-US" sz="2800" u="none" cap="none" strike="noStrike">
                <a:solidFill>
                  <a:srgbClr val="000000"/>
                </a:solidFill>
                <a:latin typeface="Calibri"/>
                <a:ea typeface="Calibri"/>
                <a:cs typeface="Calibri"/>
                <a:sym typeface="Calibri"/>
              </a:rPr>
              <a:t>Sum it up – what is the #1 concern that your project focuses on.  </a:t>
            </a:r>
            <a:endParaRPr/>
          </a:p>
        </p:txBody>
      </p:sp>
      <p:sp>
        <p:nvSpPr>
          <p:cNvPr id="356" name="Google Shape;356;p3"/>
          <p:cNvSpPr/>
          <p:nvPr/>
        </p:nvSpPr>
        <p:spPr>
          <a:xfrm>
            <a:off x="518070" y="6175104"/>
            <a:ext cx="11429999" cy="246221"/>
          </a:xfrm>
          <a:prstGeom prst="rect">
            <a:avLst/>
          </a:prstGeom>
          <a:noFill/>
          <a:ln>
            <a:noFill/>
          </a:ln>
        </p:spPr>
        <p:txBody>
          <a:bodyPr anchorCtr="0" anchor="t" bIns="45700" lIns="91425" spcFirstLastPara="1" rIns="91425" wrap="square" tIns="45700">
            <a:spAutoFit/>
          </a:bodyPr>
          <a:lstStyle/>
          <a:p>
            <a:pPr indent="-228600" lvl="0" marL="228600" marR="0" rtl="0" algn="l">
              <a:lnSpc>
                <a:spcPct val="100000"/>
              </a:lnSpc>
              <a:spcBef>
                <a:spcPts val="0"/>
              </a:spcBef>
              <a:spcAft>
                <a:spcPts val="0"/>
              </a:spcAft>
              <a:buClr>
                <a:srgbClr val="000000"/>
              </a:buClr>
              <a:buSzPts val="1000"/>
              <a:buFont typeface="Calibri"/>
              <a:buAutoNum type="arabicPeriod"/>
            </a:pPr>
            <a:r>
              <a:rPr b="0" i="0" lang="en-US" sz="1000" u="none" cap="none" strike="noStrike">
                <a:solidFill>
                  <a:srgbClr val="000000"/>
                </a:solidFill>
                <a:latin typeface="Calibri"/>
                <a:ea typeface="Calibri"/>
                <a:cs typeface="Calibri"/>
                <a:sym typeface="Calibri"/>
              </a:rPr>
              <a:t>Include references if applicable</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61" name="Shape 361"/>
        <p:cNvGrpSpPr/>
        <p:nvPr/>
      </p:nvGrpSpPr>
      <p:grpSpPr>
        <a:xfrm>
          <a:off x="0" y="0"/>
          <a:ext cx="0" cy="0"/>
          <a:chOff x="0" y="0"/>
          <a:chExt cx="0" cy="0"/>
        </a:xfrm>
      </p:grpSpPr>
      <p:sp>
        <p:nvSpPr>
          <p:cNvPr id="362" name="Google Shape;362;p4"/>
          <p:cNvSpPr/>
          <p:nvPr/>
        </p:nvSpPr>
        <p:spPr>
          <a:xfrm>
            <a:off x="466345" y="448056"/>
            <a:ext cx="3414369" cy="3801257"/>
          </a:xfrm>
          <a:prstGeom prst="rect">
            <a:avLst/>
          </a:prstGeom>
          <a:solidFill>
            <a:srgbClr val="595959"/>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2400"/>
              <a:buFont typeface="Calibri"/>
              <a:buNone/>
            </a:pPr>
            <a:r>
              <a:t/>
            </a:r>
            <a:endParaRPr b="0" i="0" sz="2400" u="none" cap="none" strike="noStrike">
              <a:solidFill>
                <a:srgbClr val="FFFFFF"/>
              </a:solidFill>
              <a:latin typeface="Calibri"/>
              <a:ea typeface="Calibri"/>
              <a:cs typeface="Calibri"/>
              <a:sym typeface="Calibri"/>
            </a:endParaRPr>
          </a:p>
        </p:txBody>
      </p:sp>
      <p:sp>
        <p:nvSpPr>
          <p:cNvPr id="363" name="Google Shape;363;p4"/>
          <p:cNvSpPr txBox="1"/>
          <p:nvPr>
            <p:ph type="title"/>
          </p:nvPr>
        </p:nvSpPr>
        <p:spPr>
          <a:xfrm>
            <a:off x="777241" y="731519"/>
            <a:ext cx="2845191" cy="3237579"/>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FFFF"/>
              </a:buClr>
              <a:buSzPts val="4000"/>
              <a:buFont typeface="Calibri"/>
              <a:buNone/>
            </a:pPr>
            <a:r>
              <a:rPr lang="en-US" sz="4000">
                <a:solidFill>
                  <a:srgbClr val="FFFFFF"/>
                </a:solidFill>
                <a:latin typeface="Calibri"/>
                <a:ea typeface="Calibri"/>
                <a:cs typeface="Calibri"/>
                <a:sym typeface="Calibri"/>
              </a:rPr>
              <a:t>SMART Aim</a:t>
            </a:r>
            <a:endParaRPr/>
          </a:p>
        </p:txBody>
      </p:sp>
      <p:sp>
        <p:nvSpPr>
          <p:cNvPr id="364" name="Google Shape;364;p4"/>
          <p:cNvSpPr/>
          <p:nvPr/>
        </p:nvSpPr>
        <p:spPr>
          <a:xfrm>
            <a:off x="466344" y="4419227"/>
            <a:ext cx="3414369" cy="1979852"/>
          </a:xfrm>
          <a:prstGeom prst="rect">
            <a:avLst/>
          </a:prstGeom>
          <a:solidFill>
            <a:schemeClr val="accent1">
              <a:alpha val="9490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2400"/>
              <a:buFont typeface="Calibri"/>
              <a:buNone/>
            </a:pPr>
            <a:r>
              <a:t/>
            </a:r>
            <a:endParaRPr b="0" i="0" sz="2400" u="none" cap="none" strike="noStrike">
              <a:solidFill>
                <a:srgbClr val="FFFFFF"/>
              </a:solidFill>
              <a:latin typeface="Calibri"/>
              <a:ea typeface="Calibri"/>
              <a:cs typeface="Calibri"/>
              <a:sym typeface="Calibri"/>
            </a:endParaRPr>
          </a:p>
        </p:txBody>
      </p:sp>
      <p:sp>
        <p:nvSpPr>
          <p:cNvPr id="365" name="Google Shape;365;p4"/>
          <p:cNvSpPr/>
          <p:nvPr/>
        </p:nvSpPr>
        <p:spPr>
          <a:xfrm>
            <a:off x="4044603" y="448056"/>
            <a:ext cx="7688475" cy="5952745"/>
          </a:xfrm>
          <a:prstGeom prst="rect">
            <a:avLst/>
          </a:prstGeom>
          <a:solidFill>
            <a:srgbClr val="7F7F7F">
              <a:alpha val="20000"/>
            </a:srgb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2400"/>
              <a:buFont typeface="Calibri"/>
              <a:buNone/>
            </a:pPr>
            <a:r>
              <a:t/>
            </a:r>
            <a:endParaRPr b="0" i="0" sz="2400" u="none" cap="none" strike="noStrike">
              <a:solidFill>
                <a:srgbClr val="FFFFFF"/>
              </a:solidFill>
              <a:latin typeface="Calibri"/>
              <a:ea typeface="Calibri"/>
              <a:cs typeface="Calibri"/>
              <a:sym typeface="Calibri"/>
            </a:endParaRPr>
          </a:p>
        </p:txBody>
      </p:sp>
      <p:sp>
        <p:nvSpPr>
          <p:cNvPr id="366" name="Google Shape;366;p4"/>
          <p:cNvSpPr txBox="1"/>
          <p:nvPr>
            <p:ph idx="1" type="body"/>
          </p:nvPr>
        </p:nvSpPr>
        <p:spPr>
          <a:xfrm>
            <a:off x="4379708" y="686862"/>
            <a:ext cx="7037592" cy="5475129"/>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1"/>
              </a:buClr>
              <a:buSzPts val="3200"/>
              <a:buNone/>
            </a:pPr>
            <a:r>
              <a:rPr lang="en-US"/>
              <a:t>We aim to increase % of documentation of Treat to Target conversations between IBD patients and their providers from X (baseline state) % to Y (future state) % by September 2021.</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71" name="Shape 371"/>
        <p:cNvGrpSpPr/>
        <p:nvPr/>
      </p:nvGrpSpPr>
      <p:grpSpPr>
        <a:xfrm>
          <a:off x="0" y="0"/>
          <a:ext cx="0" cy="0"/>
          <a:chOff x="0" y="0"/>
          <a:chExt cx="0" cy="0"/>
        </a:xfrm>
      </p:grpSpPr>
      <p:sp>
        <p:nvSpPr>
          <p:cNvPr id="372" name="Google Shape;372;p5"/>
          <p:cNvSpPr txBox="1"/>
          <p:nvPr>
            <p:ph type="title"/>
          </p:nvPr>
        </p:nvSpPr>
        <p:spPr>
          <a:xfrm>
            <a:off x="475267" y="25829"/>
            <a:ext cx="8440133"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800"/>
              <a:buFont typeface="Calibri"/>
              <a:buNone/>
            </a:pPr>
            <a:r>
              <a:rPr lang="en-US" sz="4800">
                <a:latin typeface="Calibri"/>
                <a:ea typeface="Calibri"/>
                <a:cs typeface="Calibri"/>
                <a:sym typeface="Calibri"/>
              </a:rPr>
              <a:t>Our Method</a:t>
            </a:r>
            <a:endParaRPr b="1" sz="4800"/>
          </a:p>
        </p:txBody>
      </p:sp>
      <p:sp>
        <p:nvSpPr>
          <p:cNvPr id="373" name="Google Shape;373;p5"/>
          <p:cNvSpPr txBox="1"/>
          <p:nvPr>
            <p:ph idx="1" type="body"/>
          </p:nvPr>
        </p:nvSpPr>
        <p:spPr>
          <a:xfrm>
            <a:off x="349515" y="1849140"/>
            <a:ext cx="8411488" cy="4676172"/>
          </a:xfrm>
          <a:prstGeom prst="rect">
            <a:avLst/>
          </a:prstGeom>
          <a:noFill/>
          <a:ln>
            <a:noFill/>
          </a:ln>
        </p:spPr>
        <p:txBody>
          <a:bodyPr anchorCtr="0" anchor="ctr" bIns="45700" lIns="91425" spcFirstLastPara="1" rIns="91425" wrap="square" tIns="45700">
            <a:normAutofit fontScale="85000" lnSpcReduction="20000"/>
          </a:bodyPr>
          <a:lstStyle/>
          <a:p>
            <a:pPr indent="-455613" lvl="0" marL="468313" rtl="0" algn="l">
              <a:spcBef>
                <a:spcPts val="0"/>
              </a:spcBef>
              <a:spcAft>
                <a:spcPts val="0"/>
              </a:spcAft>
              <a:buClr>
                <a:schemeClr val="dk1"/>
              </a:buClr>
              <a:buSzPct val="100000"/>
              <a:buFont typeface="Arial"/>
              <a:buChar char="•"/>
            </a:pPr>
            <a:r>
              <a:rPr lang="en-US"/>
              <a:t>QI Methods</a:t>
            </a:r>
            <a:endParaRPr/>
          </a:p>
          <a:p>
            <a:pPr indent="-455613" lvl="1" marL="868363" rtl="0" algn="l">
              <a:spcBef>
                <a:spcPts val="952"/>
              </a:spcBef>
              <a:spcAft>
                <a:spcPts val="0"/>
              </a:spcAft>
              <a:buClr>
                <a:schemeClr val="dk1"/>
              </a:buClr>
              <a:buSzPct val="100000"/>
              <a:buFont typeface="Arial"/>
              <a:buChar char="•"/>
            </a:pPr>
            <a:r>
              <a:rPr lang="en-US"/>
              <a:t>Model for Improvement to test, implement, and sustain changes</a:t>
            </a:r>
            <a:endParaRPr/>
          </a:p>
          <a:p>
            <a:pPr indent="-455613" lvl="1" marL="868363" rtl="0" algn="l">
              <a:spcBef>
                <a:spcPts val="833"/>
              </a:spcBef>
              <a:spcAft>
                <a:spcPts val="0"/>
              </a:spcAft>
              <a:buClr>
                <a:schemeClr val="dk1"/>
              </a:buClr>
              <a:buSzPct val="100000"/>
              <a:buFont typeface="Arial"/>
              <a:buChar char="•"/>
            </a:pPr>
            <a:r>
              <a:rPr lang="en-US"/>
              <a:t>Participated in a large multi-center quality improvement collaborative (Qorus) to learn, do, measure, and share among and between centers</a:t>
            </a:r>
            <a:endParaRPr/>
          </a:p>
          <a:p>
            <a:pPr indent="-455613" lvl="1" marL="868363" rtl="0" algn="l">
              <a:spcBef>
                <a:spcPts val="833"/>
              </a:spcBef>
              <a:spcAft>
                <a:spcPts val="0"/>
              </a:spcAft>
              <a:buClr>
                <a:schemeClr val="dk1"/>
              </a:buClr>
              <a:buSzPct val="100000"/>
              <a:buFont typeface="Arial"/>
              <a:buChar char="•"/>
            </a:pPr>
            <a:r>
              <a:rPr lang="en-US"/>
              <a:t>Submitted data and received audit and feedback for benchmarking from monthly reports</a:t>
            </a:r>
            <a:endParaRPr/>
          </a:p>
          <a:p>
            <a:pPr indent="-304482" lvl="1" marL="868363" rtl="0" algn="l">
              <a:spcBef>
                <a:spcPts val="833"/>
              </a:spcBef>
              <a:spcAft>
                <a:spcPts val="0"/>
              </a:spcAft>
              <a:buClr>
                <a:schemeClr val="dk1"/>
              </a:buClr>
              <a:buSzPct val="100000"/>
              <a:buFont typeface="Arial"/>
              <a:buNone/>
            </a:pPr>
            <a:r>
              <a:t/>
            </a:r>
            <a:endParaRPr>
              <a:highlight>
                <a:srgbClr val="FFFF00"/>
              </a:highlight>
            </a:endParaRPr>
          </a:p>
          <a:p>
            <a:pPr indent="-455613" lvl="0" marL="468313" rtl="0" algn="l">
              <a:spcBef>
                <a:spcPts val="833"/>
              </a:spcBef>
              <a:spcAft>
                <a:spcPts val="0"/>
              </a:spcAft>
              <a:buClr>
                <a:schemeClr val="dk1"/>
              </a:buClr>
              <a:buSzPct val="100000"/>
              <a:buFont typeface="Arial"/>
              <a:buChar char="•"/>
            </a:pPr>
            <a:r>
              <a:rPr lang="en-US"/>
              <a:t>Pre-Visit Survey: Patient-reported outcomes and clinical data</a:t>
            </a:r>
            <a:endParaRPr/>
          </a:p>
          <a:p>
            <a:pPr indent="-455613" lvl="0" marL="468313" rtl="0" algn="l">
              <a:spcBef>
                <a:spcPts val="1496"/>
              </a:spcBef>
              <a:spcAft>
                <a:spcPts val="0"/>
              </a:spcAft>
              <a:buClr>
                <a:schemeClr val="dk1"/>
              </a:buClr>
              <a:buSzPct val="100000"/>
              <a:buChar char="•"/>
            </a:pPr>
            <a:r>
              <a:rPr lang="en-US"/>
              <a:t>…..</a:t>
            </a:r>
            <a:endParaRPr/>
          </a:p>
          <a:p>
            <a:pPr indent="-191770" lvl="0" marL="342900" rtl="0" algn="l">
              <a:lnSpc>
                <a:spcPct val="90000"/>
              </a:lnSpc>
              <a:spcBef>
                <a:spcPts val="476"/>
              </a:spcBef>
              <a:spcAft>
                <a:spcPts val="0"/>
              </a:spcAft>
              <a:buClr>
                <a:schemeClr val="dk1"/>
              </a:buClr>
              <a:buSzPct val="100000"/>
              <a:buNone/>
            </a:pPr>
            <a:r>
              <a:t/>
            </a:r>
            <a:endParaRPr sz="2800"/>
          </a:p>
          <a:p>
            <a:pPr indent="-191770" lvl="0" marL="342900" rtl="0" algn="l">
              <a:lnSpc>
                <a:spcPct val="90000"/>
              </a:lnSpc>
              <a:spcBef>
                <a:spcPts val="476"/>
              </a:spcBef>
              <a:spcAft>
                <a:spcPts val="0"/>
              </a:spcAft>
              <a:buClr>
                <a:schemeClr val="dk1"/>
              </a:buClr>
              <a:buSzPct val="100000"/>
              <a:buNone/>
            </a:pPr>
            <a:r>
              <a:t/>
            </a:r>
            <a:endParaRPr sz="2800"/>
          </a:p>
        </p:txBody>
      </p:sp>
      <p:sp>
        <p:nvSpPr>
          <p:cNvPr id="374" name="Google Shape;374;p5"/>
          <p:cNvSpPr/>
          <p:nvPr/>
        </p:nvSpPr>
        <p:spPr>
          <a:xfrm>
            <a:off x="10088880" y="0"/>
            <a:ext cx="2103120" cy="68580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2400"/>
              <a:buFont typeface="Calibri"/>
              <a:buNone/>
            </a:pPr>
            <a:r>
              <a:t/>
            </a:r>
            <a:endParaRPr b="0" i="0" sz="2400" u="none" cap="none" strike="noStrike">
              <a:solidFill>
                <a:srgbClr val="FFFFFF"/>
              </a:solidFill>
              <a:latin typeface="Calibri"/>
              <a:ea typeface="Calibri"/>
              <a:cs typeface="Calibri"/>
              <a:sym typeface="Calibri"/>
            </a:endParaRPr>
          </a:p>
        </p:txBody>
      </p:sp>
      <p:sp>
        <p:nvSpPr>
          <p:cNvPr id="375" name="Google Shape;375;p5"/>
          <p:cNvSpPr/>
          <p:nvPr/>
        </p:nvSpPr>
        <p:spPr>
          <a:xfrm>
            <a:off x="8915401" y="2358913"/>
            <a:ext cx="2140172" cy="2140172"/>
          </a:xfrm>
          <a:prstGeom prst="ellipse">
            <a:avLst/>
          </a:prstGeom>
          <a:solidFill>
            <a:srgbClr val="FFFFFF"/>
          </a:solidFill>
          <a:ln cap="flat" cmpd="sng" w="22225">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2400"/>
              <a:buFont typeface="Calibri"/>
              <a:buNone/>
            </a:pPr>
            <a:r>
              <a:t/>
            </a:r>
            <a:endParaRPr b="0" i="0" sz="2400" u="none" cap="none" strike="noStrike">
              <a:solidFill>
                <a:srgbClr val="FFFFFF"/>
              </a:solidFill>
              <a:latin typeface="Calibri"/>
              <a:ea typeface="Calibri"/>
              <a:cs typeface="Calibri"/>
              <a:sym typeface="Calibri"/>
            </a:endParaRPr>
          </a:p>
        </p:txBody>
      </p:sp>
      <p:sp>
        <p:nvSpPr>
          <p:cNvPr id="376" name="Google Shape;376;p5"/>
          <p:cNvSpPr txBox="1"/>
          <p:nvPr/>
        </p:nvSpPr>
        <p:spPr>
          <a:xfrm>
            <a:off x="767645" y="256032"/>
            <a:ext cx="9267135" cy="1362905"/>
          </a:xfrm>
          <a:prstGeom prst="rect">
            <a:avLst/>
          </a:prstGeom>
          <a:noFill/>
          <a:ln>
            <a:noFill/>
          </a:ln>
        </p:spPr>
        <p:txBody>
          <a:bodyPr anchorCtr="0" anchor="b" bIns="45700" lIns="91425" spcFirstLastPara="1" rIns="91425" wrap="square" tIns="45700">
            <a:normAutofit/>
          </a:bodyPr>
          <a:lstStyle/>
          <a:p>
            <a:pPr indent="0" lvl="0" marL="0" marR="0" rtl="0" algn="l">
              <a:lnSpc>
                <a:spcPct val="90000"/>
              </a:lnSpc>
              <a:spcBef>
                <a:spcPts val="0"/>
              </a:spcBef>
              <a:spcAft>
                <a:spcPts val="0"/>
              </a:spcAft>
              <a:buClr>
                <a:schemeClr val="dk1"/>
              </a:buClr>
              <a:buSzPts val="4400"/>
              <a:buFont typeface="Calibri"/>
              <a:buNone/>
            </a:pPr>
            <a:r>
              <a:t/>
            </a:r>
            <a:endParaRPr b="0" i="0" sz="4400" u="none" cap="none" strike="noStrike">
              <a:solidFill>
                <a:srgbClr val="000000"/>
              </a:solidFill>
              <a:latin typeface="Calibri"/>
              <a:ea typeface="Calibri"/>
              <a:cs typeface="Calibri"/>
              <a:sym typeface="Calibri"/>
            </a:endParaRPr>
          </a:p>
        </p:txBody>
      </p:sp>
      <p:pic>
        <p:nvPicPr>
          <p:cNvPr descr="Arrow circle with solid fill" id="377" name="Google Shape;377;p5"/>
          <p:cNvPicPr preferRelativeResize="0"/>
          <p:nvPr/>
        </p:nvPicPr>
        <p:blipFill rotWithShape="1">
          <a:blip r:embed="rId3">
            <a:alphaModFix/>
          </a:blip>
          <a:srcRect b="0" l="0" r="0" t="0"/>
          <a:stretch/>
        </p:blipFill>
        <p:spPr>
          <a:xfrm>
            <a:off x="9069799" y="2532280"/>
            <a:ext cx="1831376" cy="1831376"/>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2" name="Shape 382"/>
        <p:cNvGrpSpPr/>
        <p:nvPr/>
      </p:nvGrpSpPr>
      <p:grpSpPr>
        <a:xfrm>
          <a:off x="0" y="0"/>
          <a:ext cx="0" cy="0"/>
          <a:chOff x="0" y="0"/>
          <a:chExt cx="0" cy="0"/>
        </a:xfrm>
      </p:grpSpPr>
      <p:cxnSp>
        <p:nvCxnSpPr>
          <p:cNvPr id="383" name="Google Shape;383;p6"/>
          <p:cNvCxnSpPr>
            <a:endCxn id="384" idx="3"/>
          </p:cNvCxnSpPr>
          <p:nvPr/>
        </p:nvCxnSpPr>
        <p:spPr>
          <a:xfrm flipH="1">
            <a:off x="2163693" y="3100222"/>
            <a:ext cx="2276400" cy="912600"/>
          </a:xfrm>
          <a:prstGeom prst="straightConnector1">
            <a:avLst/>
          </a:prstGeom>
          <a:noFill/>
          <a:ln cap="flat" cmpd="sng" w="34925">
            <a:solidFill>
              <a:srgbClr val="4A7DBA"/>
            </a:solidFill>
            <a:prstDash val="solid"/>
            <a:round/>
            <a:headEnd len="sm" w="sm" type="none"/>
            <a:tailEnd len="med" w="med" type="stealth"/>
          </a:ln>
        </p:spPr>
      </p:cxnSp>
      <p:sp>
        <p:nvSpPr>
          <p:cNvPr id="385" name="Google Shape;385;p6"/>
          <p:cNvSpPr/>
          <p:nvPr/>
        </p:nvSpPr>
        <p:spPr>
          <a:xfrm>
            <a:off x="5473482" y="5426404"/>
            <a:ext cx="2564598" cy="269571"/>
          </a:xfrm>
          <a:prstGeom prst="roundRect">
            <a:avLst>
              <a:gd fmla="val 16667" name="adj"/>
            </a:avLst>
          </a:prstGeom>
          <a:solidFill>
            <a:srgbClr val="E5B9B7"/>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100"/>
              <a:buFont typeface="Calibri"/>
              <a:buNone/>
            </a:pPr>
            <a:r>
              <a:rPr b="0" i="0" lang="en-US" sz="1100" u="none" cap="none" strike="noStrike">
                <a:solidFill>
                  <a:srgbClr val="000000"/>
                </a:solidFill>
                <a:latin typeface="Calibri"/>
                <a:ea typeface="Calibri"/>
                <a:cs typeface="Calibri"/>
                <a:sym typeface="Calibri"/>
              </a:rPr>
              <a:t>Efficient and effective workflows</a:t>
            </a:r>
            <a:endParaRPr b="0" i="0" sz="1100" u="none" cap="none" strike="noStrike">
              <a:solidFill>
                <a:srgbClr val="000000"/>
              </a:solidFill>
              <a:latin typeface="Calibri"/>
              <a:ea typeface="Calibri"/>
              <a:cs typeface="Calibri"/>
              <a:sym typeface="Calibri"/>
            </a:endParaRPr>
          </a:p>
        </p:txBody>
      </p:sp>
      <p:sp>
        <p:nvSpPr>
          <p:cNvPr id="386" name="Google Shape;386;p6"/>
          <p:cNvSpPr/>
          <p:nvPr/>
        </p:nvSpPr>
        <p:spPr>
          <a:xfrm>
            <a:off x="5446392" y="6155251"/>
            <a:ext cx="2564598" cy="279429"/>
          </a:xfrm>
          <a:prstGeom prst="roundRect">
            <a:avLst>
              <a:gd fmla="val 16667" name="adj"/>
            </a:avLst>
          </a:prstGeom>
          <a:solidFill>
            <a:srgbClr val="E5B9B7"/>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100"/>
              <a:buFont typeface="Calibri"/>
              <a:buNone/>
            </a:pPr>
            <a:r>
              <a:rPr b="0" i="0" lang="en-US" sz="1100" u="none" cap="none" strike="noStrike">
                <a:solidFill>
                  <a:srgbClr val="000000"/>
                </a:solidFill>
                <a:latin typeface="Calibri"/>
                <a:ea typeface="Calibri"/>
                <a:cs typeface="Calibri"/>
                <a:sym typeface="Calibri"/>
              </a:rPr>
              <a:t>Organizational Support:                             </a:t>
            </a:r>
            <a:endParaRPr b="0" i="0" sz="1100" u="none" cap="none" strike="noStrike">
              <a:solidFill>
                <a:srgbClr val="000000"/>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100"/>
              <a:buFont typeface="Calibri"/>
              <a:buNone/>
            </a:pPr>
            <a:r>
              <a:rPr b="0" i="0" lang="en-US" sz="1100" u="none" cap="none" strike="noStrike">
                <a:solidFill>
                  <a:srgbClr val="000000"/>
                </a:solidFill>
                <a:latin typeface="Calibri"/>
                <a:ea typeface="Calibri"/>
                <a:cs typeface="Calibri"/>
                <a:sym typeface="Calibri"/>
              </a:rPr>
              <a:t>Readiness to Adopt Practice Changes </a:t>
            </a:r>
            <a:endParaRPr b="0" i="0" sz="1100" u="none" cap="none" strike="noStrike">
              <a:solidFill>
                <a:srgbClr val="000000"/>
              </a:solidFill>
              <a:latin typeface="Calibri"/>
              <a:ea typeface="Calibri"/>
              <a:cs typeface="Calibri"/>
              <a:sym typeface="Calibri"/>
            </a:endParaRPr>
          </a:p>
        </p:txBody>
      </p:sp>
      <p:sp>
        <p:nvSpPr>
          <p:cNvPr id="387" name="Google Shape;387;p6"/>
          <p:cNvSpPr/>
          <p:nvPr/>
        </p:nvSpPr>
        <p:spPr>
          <a:xfrm>
            <a:off x="5415944" y="3681609"/>
            <a:ext cx="2603841" cy="287571"/>
          </a:xfrm>
          <a:prstGeom prst="roundRect">
            <a:avLst>
              <a:gd fmla="val 16667" name="adj"/>
            </a:avLst>
          </a:prstGeom>
          <a:solidFill>
            <a:srgbClr val="E5DFEC"/>
          </a:solidFill>
          <a:ln cap="flat" cmpd="sng" w="25400">
            <a:solidFill>
              <a:srgbClr val="4A7DBA"/>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100"/>
              <a:buFont typeface="Calibri"/>
              <a:buNone/>
            </a:pPr>
            <a:r>
              <a:rPr b="0" i="0" lang="en-US" sz="1100" u="none" cap="none" strike="noStrike">
                <a:solidFill>
                  <a:srgbClr val="000000"/>
                </a:solidFill>
                <a:latin typeface="Calibri"/>
                <a:ea typeface="Calibri"/>
                <a:cs typeface="Calibri"/>
                <a:sym typeface="Calibri"/>
              </a:rPr>
              <a:t>Education of all care team members</a:t>
            </a:r>
            <a:endParaRPr b="0" i="0" sz="1100" u="none" cap="none" strike="noStrike">
              <a:solidFill>
                <a:srgbClr val="000000"/>
              </a:solidFill>
              <a:latin typeface="Calibri"/>
              <a:ea typeface="Calibri"/>
              <a:cs typeface="Calibri"/>
              <a:sym typeface="Calibri"/>
            </a:endParaRPr>
          </a:p>
        </p:txBody>
      </p:sp>
      <p:sp>
        <p:nvSpPr>
          <p:cNvPr id="388" name="Google Shape;388;p6"/>
          <p:cNvSpPr/>
          <p:nvPr/>
        </p:nvSpPr>
        <p:spPr>
          <a:xfrm>
            <a:off x="5431357" y="2918982"/>
            <a:ext cx="2564598" cy="274286"/>
          </a:xfrm>
          <a:prstGeom prst="roundRect">
            <a:avLst>
              <a:gd fmla="val 16667" name="adj"/>
            </a:avLst>
          </a:prstGeom>
          <a:solidFill>
            <a:srgbClr val="A4C2F4"/>
          </a:solidFill>
          <a:ln cap="flat" cmpd="sng" w="25400">
            <a:solidFill>
              <a:srgbClr val="4A7DBA"/>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100"/>
              <a:buFont typeface="Calibri"/>
              <a:buNone/>
            </a:pPr>
            <a:r>
              <a:rPr b="0" i="0" lang="en-US" sz="1100" u="none" cap="none" strike="noStrike">
                <a:solidFill>
                  <a:srgbClr val="000000"/>
                </a:solidFill>
                <a:latin typeface="Calibri"/>
                <a:ea typeface="Calibri"/>
                <a:cs typeface="Calibri"/>
                <a:sym typeface="Calibri"/>
              </a:rPr>
              <a:t>Education and SDM about how to reach  specified targets.  </a:t>
            </a:r>
            <a:endParaRPr b="0" i="0" sz="1100" u="none" cap="none" strike="noStrike">
              <a:solidFill>
                <a:srgbClr val="000000"/>
              </a:solidFill>
              <a:latin typeface="Calibri"/>
              <a:ea typeface="Calibri"/>
              <a:cs typeface="Calibri"/>
              <a:sym typeface="Calibri"/>
            </a:endParaRPr>
          </a:p>
        </p:txBody>
      </p:sp>
      <p:sp>
        <p:nvSpPr>
          <p:cNvPr id="389" name="Google Shape;389;p6"/>
          <p:cNvSpPr/>
          <p:nvPr/>
        </p:nvSpPr>
        <p:spPr>
          <a:xfrm>
            <a:off x="5428392" y="3267716"/>
            <a:ext cx="2564598" cy="310071"/>
          </a:xfrm>
          <a:prstGeom prst="roundRect">
            <a:avLst>
              <a:gd fmla="val 16667" name="adj"/>
            </a:avLst>
          </a:prstGeom>
          <a:solidFill>
            <a:srgbClr val="A4C2F4"/>
          </a:solidFill>
          <a:ln cap="flat" cmpd="sng" w="25400">
            <a:solidFill>
              <a:srgbClr val="4A7DBA"/>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100"/>
              <a:buFont typeface="Calibri"/>
              <a:buNone/>
            </a:pPr>
            <a:r>
              <a:rPr b="0" i="0" lang="en-US" sz="1100" u="none" cap="none" strike="noStrike">
                <a:solidFill>
                  <a:srgbClr val="000000"/>
                </a:solidFill>
                <a:latin typeface="Calibri"/>
                <a:ea typeface="Calibri"/>
                <a:cs typeface="Calibri"/>
                <a:sym typeface="Calibri"/>
              </a:rPr>
              <a:t>Social &amp; behavioral barriers and facilitators related to patient activation   </a:t>
            </a:r>
            <a:endParaRPr b="0" i="0" sz="1100" u="none" cap="none" strike="noStrike">
              <a:solidFill>
                <a:srgbClr val="000000"/>
              </a:solidFill>
              <a:latin typeface="Calibri"/>
              <a:ea typeface="Calibri"/>
              <a:cs typeface="Calibri"/>
              <a:sym typeface="Calibri"/>
            </a:endParaRPr>
          </a:p>
        </p:txBody>
      </p:sp>
      <p:sp>
        <p:nvSpPr>
          <p:cNvPr id="390" name="Google Shape;390;p6"/>
          <p:cNvSpPr/>
          <p:nvPr/>
        </p:nvSpPr>
        <p:spPr>
          <a:xfrm>
            <a:off x="5426569" y="4455118"/>
            <a:ext cx="2603841" cy="366643"/>
          </a:xfrm>
          <a:prstGeom prst="roundRect">
            <a:avLst>
              <a:gd fmla="val 16667" name="adj"/>
            </a:avLst>
          </a:prstGeom>
          <a:solidFill>
            <a:srgbClr val="E5DFEC"/>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100"/>
              <a:buFont typeface="Calibri"/>
              <a:buNone/>
            </a:pPr>
            <a:r>
              <a:rPr b="0" i="0" lang="en-US" sz="1100" u="none" cap="none" strike="noStrike">
                <a:solidFill>
                  <a:srgbClr val="000000"/>
                </a:solidFill>
                <a:latin typeface="Calibri"/>
                <a:ea typeface="Calibri"/>
                <a:cs typeface="Calibri"/>
                <a:sym typeface="Calibri"/>
              </a:rPr>
              <a:t>Quality improvement coaching</a:t>
            </a:r>
            <a:endParaRPr b="0" i="0" sz="1100" u="none" cap="none" strike="noStrike">
              <a:solidFill>
                <a:srgbClr val="000000"/>
              </a:solidFill>
              <a:latin typeface="Calibri"/>
              <a:ea typeface="Calibri"/>
              <a:cs typeface="Calibri"/>
              <a:sym typeface="Calibri"/>
            </a:endParaRPr>
          </a:p>
        </p:txBody>
      </p:sp>
      <p:sp>
        <p:nvSpPr>
          <p:cNvPr id="391" name="Google Shape;391;p6"/>
          <p:cNvSpPr/>
          <p:nvPr/>
        </p:nvSpPr>
        <p:spPr>
          <a:xfrm>
            <a:off x="5431357" y="2449644"/>
            <a:ext cx="2564598" cy="393429"/>
          </a:xfrm>
          <a:prstGeom prst="roundRect">
            <a:avLst>
              <a:gd fmla="val 16667" name="adj"/>
            </a:avLst>
          </a:prstGeom>
          <a:solidFill>
            <a:srgbClr val="A4C2F4"/>
          </a:solidFill>
          <a:ln cap="flat" cmpd="sng" w="25400">
            <a:solidFill>
              <a:srgbClr val="4A7DBA"/>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100"/>
              <a:buFont typeface="Calibri"/>
              <a:buNone/>
            </a:pPr>
            <a:r>
              <a:t/>
            </a:r>
            <a:endParaRPr b="0" i="0" sz="1100" u="none" cap="none" strike="noStrike">
              <a:solidFill>
                <a:srgbClr val="000000"/>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100"/>
              <a:buFont typeface="Calibri"/>
              <a:buNone/>
            </a:pPr>
            <a:r>
              <a:rPr b="0" i="0" lang="en-US" sz="1100" u="none" cap="none" strike="noStrike">
                <a:solidFill>
                  <a:srgbClr val="000000"/>
                </a:solidFill>
                <a:latin typeface="Calibri"/>
                <a:ea typeface="Calibri"/>
                <a:cs typeface="Calibri"/>
                <a:sym typeface="Calibri"/>
              </a:rPr>
              <a:t>Patient and provider targets are documented and reviewed at each visit. </a:t>
            </a:r>
            <a:endParaRPr b="0" i="0" sz="1100" u="none" cap="none" strike="noStrike">
              <a:solidFill>
                <a:srgbClr val="000000"/>
              </a:solidFill>
              <a:latin typeface="Calibri"/>
              <a:ea typeface="Calibri"/>
              <a:cs typeface="Calibri"/>
              <a:sym typeface="Calibri"/>
            </a:endParaRPr>
          </a:p>
          <a:p>
            <a:pPr indent="0" lvl="0" marL="0" marR="0" rtl="0" algn="ctr">
              <a:lnSpc>
                <a:spcPct val="100000"/>
              </a:lnSpc>
              <a:spcBef>
                <a:spcPts val="0"/>
              </a:spcBef>
              <a:spcAft>
                <a:spcPts val="0"/>
              </a:spcAft>
              <a:buClr>
                <a:schemeClr val="dk1"/>
              </a:buClr>
              <a:buSzPts val="1100"/>
              <a:buFont typeface="Calibri"/>
              <a:buNone/>
            </a:pPr>
            <a:r>
              <a:t/>
            </a:r>
            <a:endParaRPr b="0" i="0" sz="1100" u="none" cap="none" strike="noStrike">
              <a:solidFill>
                <a:srgbClr val="000000"/>
              </a:solidFill>
              <a:latin typeface="Calibri"/>
              <a:ea typeface="Calibri"/>
              <a:cs typeface="Calibri"/>
              <a:sym typeface="Calibri"/>
            </a:endParaRPr>
          </a:p>
        </p:txBody>
      </p:sp>
      <p:sp>
        <p:nvSpPr>
          <p:cNvPr id="392" name="Google Shape;392;p6"/>
          <p:cNvSpPr/>
          <p:nvPr/>
        </p:nvSpPr>
        <p:spPr>
          <a:xfrm>
            <a:off x="5390623" y="2027966"/>
            <a:ext cx="2603841" cy="353571"/>
          </a:xfrm>
          <a:prstGeom prst="roundRect">
            <a:avLst>
              <a:gd fmla="val 16667" name="adj"/>
            </a:avLst>
          </a:prstGeom>
          <a:solidFill>
            <a:srgbClr val="EAF1DD"/>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100"/>
              <a:buFont typeface="Calibri"/>
              <a:buNone/>
            </a:pPr>
            <a:r>
              <a:rPr b="0" i="0" lang="en-US" sz="1100" u="none" cap="none" strike="noStrike">
                <a:solidFill>
                  <a:srgbClr val="000000"/>
                </a:solidFill>
                <a:latin typeface="Calibri"/>
                <a:ea typeface="Calibri"/>
                <a:cs typeface="Calibri"/>
                <a:sym typeface="Calibri"/>
              </a:rPr>
              <a:t>If Targets are NOT met activate Action Plan</a:t>
            </a:r>
            <a:endParaRPr b="0" i="0" sz="1100" u="none" cap="none" strike="noStrike">
              <a:solidFill>
                <a:srgbClr val="000000"/>
              </a:solidFill>
              <a:latin typeface="Calibri"/>
              <a:ea typeface="Calibri"/>
              <a:cs typeface="Calibri"/>
              <a:sym typeface="Calibri"/>
            </a:endParaRPr>
          </a:p>
        </p:txBody>
      </p:sp>
      <p:sp>
        <p:nvSpPr>
          <p:cNvPr id="393" name="Google Shape;393;p6"/>
          <p:cNvSpPr/>
          <p:nvPr/>
        </p:nvSpPr>
        <p:spPr>
          <a:xfrm>
            <a:off x="5457017" y="6578993"/>
            <a:ext cx="2564598" cy="269357"/>
          </a:xfrm>
          <a:prstGeom prst="roundRect">
            <a:avLst>
              <a:gd fmla="val 16667" name="adj"/>
            </a:avLst>
          </a:prstGeom>
          <a:solidFill>
            <a:srgbClr val="E5B9B7"/>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100"/>
              <a:buFont typeface="Calibri"/>
              <a:buNone/>
            </a:pPr>
            <a:r>
              <a:rPr b="0" i="0" lang="en-US" sz="1100" u="none" cap="none" strike="noStrike">
                <a:solidFill>
                  <a:srgbClr val="000000"/>
                </a:solidFill>
                <a:latin typeface="Calibri"/>
                <a:ea typeface="Calibri"/>
                <a:cs typeface="Calibri"/>
                <a:sym typeface="Calibri"/>
              </a:rPr>
              <a:t>Facilitate/Embrace QI Culture </a:t>
            </a:r>
            <a:endParaRPr b="0" i="0" sz="1100" u="none" cap="none" strike="noStrike">
              <a:solidFill>
                <a:srgbClr val="000000"/>
              </a:solidFill>
              <a:latin typeface="Calibri"/>
              <a:ea typeface="Calibri"/>
              <a:cs typeface="Calibri"/>
              <a:sym typeface="Calibri"/>
            </a:endParaRPr>
          </a:p>
        </p:txBody>
      </p:sp>
      <p:sp>
        <p:nvSpPr>
          <p:cNvPr id="394" name="Google Shape;394;p6"/>
          <p:cNvSpPr/>
          <p:nvPr/>
        </p:nvSpPr>
        <p:spPr>
          <a:xfrm>
            <a:off x="5390622" y="1600491"/>
            <a:ext cx="2603841" cy="339429"/>
          </a:xfrm>
          <a:prstGeom prst="roundRect">
            <a:avLst>
              <a:gd fmla="val 16667" name="adj"/>
            </a:avLst>
          </a:prstGeom>
          <a:solidFill>
            <a:srgbClr val="EAF1DD"/>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100"/>
              <a:buFont typeface="Calibri"/>
              <a:buNone/>
            </a:pPr>
            <a:r>
              <a:rPr b="0" i="0" lang="en-US" sz="1100" u="none" cap="none" strike="noStrike">
                <a:solidFill>
                  <a:srgbClr val="000000"/>
                </a:solidFill>
                <a:latin typeface="Calibri"/>
                <a:ea typeface="Calibri"/>
                <a:cs typeface="Calibri"/>
                <a:sym typeface="Calibri"/>
              </a:rPr>
              <a:t>Adopt a standard measures disease activity for clinicians + patients   </a:t>
            </a:r>
            <a:endParaRPr b="0" i="0" sz="1100" u="none" cap="none" strike="noStrike">
              <a:solidFill>
                <a:srgbClr val="000000"/>
              </a:solidFill>
              <a:latin typeface="Calibri"/>
              <a:ea typeface="Calibri"/>
              <a:cs typeface="Calibri"/>
              <a:sym typeface="Calibri"/>
            </a:endParaRPr>
          </a:p>
        </p:txBody>
      </p:sp>
      <p:sp>
        <p:nvSpPr>
          <p:cNvPr id="395" name="Google Shape;395;p6"/>
          <p:cNvSpPr/>
          <p:nvPr/>
        </p:nvSpPr>
        <p:spPr>
          <a:xfrm>
            <a:off x="5390623" y="1215527"/>
            <a:ext cx="2603841" cy="307929"/>
          </a:xfrm>
          <a:prstGeom prst="roundRect">
            <a:avLst>
              <a:gd fmla="val 16667" name="adj"/>
            </a:avLst>
          </a:prstGeom>
          <a:solidFill>
            <a:srgbClr val="EAF1DD"/>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100"/>
              <a:buFont typeface="Calibri"/>
              <a:buNone/>
            </a:pPr>
            <a:r>
              <a:rPr b="0" i="0" lang="en-US" sz="1100" u="none" cap="none" strike="noStrike">
                <a:solidFill>
                  <a:srgbClr val="000000"/>
                </a:solidFill>
                <a:latin typeface="Calibri"/>
                <a:ea typeface="Calibri"/>
                <a:cs typeface="Calibri"/>
                <a:sym typeface="Calibri"/>
              </a:rPr>
              <a:t>Screen + discuss TARGETS at every visit, using standard approach</a:t>
            </a:r>
            <a:endParaRPr b="0" i="0" sz="1100" u="none" cap="none" strike="noStrike">
              <a:solidFill>
                <a:srgbClr val="000000"/>
              </a:solidFill>
              <a:latin typeface="Calibri"/>
              <a:ea typeface="Calibri"/>
              <a:cs typeface="Calibri"/>
              <a:sym typeface="Calibri"/>
            </a:endParaRPr>
          </a:p>
        </p:txBody>
      </p:sp>
      <p:sp>
        <p:nvSpPr>
          <p:cNvPr id="396" name="Google Shape;396;p6"/>
          <p:cNvSpPr/>
          <p:nvPr/>
        </p:nvSpPr>
        <p:spPr>
          <a:xfrm>
            <a:off x="2626510" y="1264098"/>
            <a:ext cx="2301297" cy="1389384"/>
          </a:xfrm>
          <a:prstGeom prst="roundRect">
            <a:avLst>
              <a:gd fmla="val 16667" name="adj"/>
            </a:avLst>
          </a:prstGeom>
          <a:solidFill>
            <a:srgbClr val="EAF1DD"/>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Calibri"/>
              <a:buNone/>
            </a:pPr>
            <a:r>
              <a:rPr b="1" i="0" lang="en-US" sz="1800" u="none" cap="none" strike="noStrike">
                <a:solidFill>
                  <a:srgbClr val="000000"/>
                </a:solidFill>
                <a:latin typeface="Calibri"/>
                <a:ea typeface="Calibri"/>
                <a:cs typeface="Calibri"/>
                <a:sym typeface="Calibri"/>
              </a:rPr>
              <a:t>TTT Clinical Management: Assessment &amp; Action  </a:t>
            </a:r>
            <a:endParaRPr b="0" i="0" sz="1800" u="none" cap="none" strike="noStrike">
              <a:solidFill>
                <a:srgbClr val="000000"/>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800"/>
              <a:buFont typeface="Calibri"/>
              <a:buNone/>
            </a:pPr>
            <a:r>
              <a:rPr b="1" i="0" lang="en-US" sz="1800" u="none" cap="none" strike="noStrike">
                <a:solidFill>
                  <a:srgbClr val="000000"/>
                </a:solidFill>
                <a:latin typeface="Calibri"/>
                <a:ea typeface="Calibri"/>
                <a:cs typeface="Calibri"/>
                <a:sym typeface="Calibri"/>
              </a:rPr>
              <a:t>(Clinician + Patient)</a:t>
            </a:r>
            <a:endParaRPr b="0" i="0" sz="1800" u="none" cap="none" strike="noStrike">
              <a:solidFill>
                <a:srgbClr val="000000"/>
              </a:solidFill>
              <a:latin typeface="Calibri"/>
              <a:ea typeface="Calibri"/>
              <a:cs typeface="Calibri"/>
              <a:sym typeface="Calibri"/>
            </a:endParaRPr>
          </a:p>
        </p:txBody>
      </p:sp>
      <p:sp>
        <p:nvSpPr>
          <p:cNvPr id="397" name="Google Shape;397;p6"/>
          <p:cNvSpPr/>
          <p:nvPr/>
        </p:nvSpPr>
        <p:spPr>
          <a:xfrm>
            <a:off x="2672467" y="2967744"/>
            <a:ext cx="2276310" cy="1101787"/>
          </a:xfrm>
          <a:prstGeom prst="roundRect">
            <a:avLst>
              <a:gd fmla="val 16667" name="adj"/>
            </a:avLst>
          </a:prstGeom>
          <a:solidFill>
            <a:srgbClr val="A4C2F4"/>
          </a:solidFill>
          <a:ln cap="flat" cmpd="sng" w="25400">
            <a:solidFill>
              <a:srgbClr val="4A7DBA"/>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Calibri"/>
              <a:buNone/>
            </a:pPr>
            <a:r>
              <a:rPr b="1" i="0" lang="en-US" sz="1800" u="none" cap="none" strike="noStrike">
                <a:solidFill>
                  <a:srgbClr val="000000"/>
                </a:solidFill>
                <a:latin typeface="Calibri"/>
                <a:ea typeface="Calibri"/>
                <a:cs typeface="Calibri"/>
                <a:sym typeface="Calibri"/>
              </a:rPr>
              <a:t>Patient Engagement</a:t>
            </a:r>
            <a:endParaRPr b="0" i="0" sz="1800" u="none" cap="none" strike="noStrike">
              <a:solidFill>
                <a:srgbClr val="000000"/>
              </a:solidFill>
              <a:latin typeface="Calibri"/>
              <a:ea typeface="Calibri"/>
              <a:cs typeface="Calibri"/>
              <a:sym typeface="Calibri"/>
            </a:endParaRPr>
          </a:p>
        </p:txBody>
      </p:sp>
      <p:sp>
        <p:nvSpPr>
          <p:cNvPr id="398" name="Google Shape;398;p6"/>
          <p:cNvSpPr/>
          <p:nvPr/>
        </p:nvSpPr>
        <p:spPr>
          <a:xfrm>
            <a:off x="2635153" y="4242175"/>
            <a:ext cx="2301297" cy="1101787"/>
          </a:xfrm>
          <a:prstGeom prst="roundRect">
            <a:avLst>
              <a:gd fmla="val 16667" name="adj"/>
            </a:avLst>
          </a:prstGeom>
          <a:solidFill>
            <a:srgbClr val="E5DFEC"/>
          </a:solidFill>
          <a:ln cap="flat" cmpd="sng" w="25400">
            <a:solidFill>
              <a:srgbClr val="4A7DBA"/>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Calibri"/>
              <a:buNone/>
            </a:pPr>
            <a:r>
              <a:rPr b="1" i="0" lang="en-US" sz="1800" u="none" cap="none" strike="noStrike">
                <a:solidFill>
                  <a:srgbClr val="000000"/>
                </a:solidFill>
                <a:latin typeface="Calibri"/>
                <a:ea typeface="Calibri"/>
                <a:cs typeface="Calibri"/>
                <a:sym typeface="Calibri"/>
              </a:rPr>
              <a:t> Care Team Engagement </a:t>
            </a:r>
            <a:endParaRPr b="0" i="0" sz="1800" u="none" cap="none" strike="noStrike">
              <a:solidFill>
                <a:srgbClr val="000000"/>
              </a:solidFill>
              <a:latin typeface="Calibri"/>
              <a:ea typeface="Calibri"/>
              <a:cs typeface="Calibri"/>
              <a:sym typeface="Calibri"/>
            </a:endParaRPr>
          </a:p>
        </p:txBody>
      </p:sp>
      <p:sp>
        <p:nvSpPr>
          <p:cNvPr id="399" name="Google Shape;399;p6"/>
          <p:cNvSpPr/>
          <p:nvPr/>
        </p:nvSpPr>
        <p:spPr>
          <a:xfrm>
            <a:off x="2647480" y="5589510"/>
            <a:ext cx="2301297" cy="1101787"/>
          </a:xfrm>
          <a:prstGeom prst="roundRect">
            <a:avLst>
              <a:gd fmla="val 16667" name="adj"/>
            </a:avLst>
          </a:prstGeom>
          <a:solidFill>
            <a:srgbClr val="E5B9B7"/>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Calibri"/>
              <a:buNone/>
            </a:pPr>
            <a:r>
              <a:rPr b="1" i="0" lang="en-US" sz="1800" u="none" cap="none" strike="noStrike">
                <a:solidFill>
                  <a:srgbClr val="000000"/>
                </a:solidFill>
                <a:latin typeface="Calibri"/>
                <a:ea typeface="Calibri"/>
                <a:cs typeface="Calibri"/>
                <a:sym typeface="Calibri"/>
              </a:rPr>
              <a:t>Supportive Culture                               </a:t>
            </a:r>
            <a:endParaRPr b="1" i="0" sz="1800" u="none" cap="none" strike="noStrike">
              <a:solidFill>
                <a:srgbClr val="000000"/>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800"/>
              <a:buFont typeface="Calibri"/>
              <a:buNone/>
            </a:pPr>
            <a:r>
              <a:rPr b="1" i="0" lang="en-US" sz="1800" u="none" cap="none" strike="noStrike">
                <a:solidFill>
                  <a:srgbClr val="000000"/>
                </a:solidFill>
                <a:latin typeface="Calibri"/>
                <a:ea typeface="Calibri"/>
                <a:cs typeface="Calibri"/>
                <a:sym typeface="Calibri"/>
              </a:rPr>
              <a:t>&amp; Leadership </a:t>
            </a:r>
            <a:endParaRPr b="0" i="0" sz="1800" u="none" cap="none" strike="noStrike">
              <a:solidFill>
                <a:srgbClr val="000000"/>
              </a:solidFill>
              <a:latin typeface="Calibri"/>
              <a:ea typeface="Calibri"/>
              <a:cs typeface="Calibri"/>
              <a:sym typeface="Calibri"/>
            </a:endParaRPr>
          </a:p>
        </p:txBody>
      </p:sp>
      <p:sp>
        <p:nvSpPr>
          <p:cNvPr id="400" name="Google Shape;400;p6"/>
          <p:cNvSpPr/>
          <p:nvPr/>
        </p:nvSpPr>
        <p:spPr>
          <a:xfrm>
            <a:off x="5418909" y="4073001"/>
            <a:ext cx="2603841" cy="305143"/>
          </a:xfrm>
          <a:prstGeom prst="roundRect">
            <a:avLst>
              <a:gd fmla="val 16667" name="adj"/>
            </a:avLst>
          </a:prstGeom>
          <a:solidFill>
            <a:srgbClr val="E5DFEC"/>
          </a:solidFill>
          <a:ln cap="flat" cmpd="sng" w="25400">
            <a:solidFill>
              <a:srgbClr val="4A7DBA"/>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100"/>
              <a:buFont typeface="Calibri"/>
              <a:buNone/>
            </a:pPr>
            <a:r>
              <a:rPr b="0" i="0" lang="en-US" sz="1100" u="none" cap="none" strike="noStrike">
                <a:solidFill>
                  <a:srgbClr val="000000"/>
                </a:solidFill>
                <a:latin typeface="Calibri"/>
                <a:ea typeface="Calibri"/>
                <a:cs typeface="Calibri"/>
                <a:sym typeface="Calibri"/>
              </a:rPr>
              <a:t>Entire multidisciplinary team is activated </a:t>
            </a:r>
            <a:endParaRPr b="0" i="0" sz="1100" u="none" cap="none" strike="noStrike">
              <a:solidFill>
                <a:srgbClr val="000000"/>
              </a:solidFill>
              <a:latin typeface="Calibri"/>
              <a:ea typeface="Calibri"/>
              <a:cs typeface="Calibri"/>
              <a:sym typeface="Calibri"/>
            </a:endParaRPr>
          </a:p>
        </p:txBody>
      </p:sp>
      <p:sp>
        <p:nvSpPr>
          <p:cNvPr id="401" name="Google Shape;401;p6"/>
          <p:cNvSpPr/>
          <p:nvPr/>
        </p:nvSpPr>
        <p:spPr>
          <a:xfrm>
            <a:off x="259797" y="784953"/>
            <a:ext cx="1914429" cy="290786"/>
          </a:xfrm>
          <a:prstGeom prst="roundRect">
            <a:avLst>
              <a:gd fmla="val 16667" name="adj"/>
            </a:avLst>
          </a:prstGeom>
          <a:solidFill>
            <a:schemeClr val="accent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786"/>
              <a:buFont typeface="Calibri"/>
              <a:buNone/>
            </a:pPr>
            <a:r>
              <a:t/>
            </a:r>
            <a:endParaRPr b="0" i="0" sz="1786" u="none" cap="none" strike="noStrike">
              <a:solidFill>
                <a:srgbClr val="FFFFFF"/>
              </a:solidFill>
              <a:latin typeface="Calibri"/>
              <a:ea typeface="Calibri"/>
              <a:cs typeface="Calibri"/>
              <a:sym typeface="Calibri"/>
            </a:endParaRPr>
          </a:p>
        </p:txBody>
      </p:sp>
      <p:sp>
        <p:nvSpPr>
          <p:cNvPr id="402" name="Google Shape;402;p6"/>
          <p:cNvSpPr/>
          <p:nvPr/>
        </p:nvSpPr>
        <p:spPr>
          <a:xfrm>
            <a:off x="2635153" y="791051"/>
            <a:ext cx="2292654" cy="340929"/>
          </a:xfrm>
          <a:prstGeom prst="roundRect">
            <a:avLst>
              <a:gd fmla="val 16667" name="adj"/>
            </a:avLst>
          </a:prstGeom>
          <a:solidFill>
            <a:schemeClr val="accent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786"/>
              <a:buFont typeface="Calibri"/>
              <a:buNone/>
            </a:pPr>
            <a:r>
              <a:t/>
            </a:r>
            <a:endParaRPr b="0" i="0" sz="1786" u="none" cap="none" strike="noStrike">
              <a:solidFill>
                <a:srgbClr val="FFFFFF"/>
              </a:solidFill>
              <a:latin typeface="Calibri"/>
              <a:ea typeface="Calibri"/>
              <a:cs typeface="Calibri"/>
              <a:sym typeface="Calibri"/>
            </a:endParaRPr>
          </a:p>
        </p:txBody>
      </p:sp>
      <p:sp>
        <p:nvSpPr>
          <p:cNvPr id="403" name="Google Shape;403;p6"/>
          <p:cNvSpPr/>
          <p:nvPr/>
        </p:nvSpPr>
        <p:spPr>
          <a:xfrm>
            <a:off x="5380266" y="740625"/>
            <a:ext cx="2603841" cy="368571"/>
          </a:xfrm>
          <a:prstGeom prst="roundRect">
            <a:avLst>
              <a:gd fmla="val 16667" name="adj"/>
            </a:avLst>
          </a:prstGeom>
          <a:solidFill>
            <a:schemeClr val="accent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786"/>
              <a:buFont typeface="Calibri"/>
              <a:buNone/>
            </a:pPr>
            <a:r>
              <a:t/>
            </a:r>
            <a:endParaRPr b="0" i="0" sz="1786" u="none" cap="none" strike="noStrike">
              <a:solidFill>
                <a:srgbClr val="FFFFFF"/>
              </a:solidFill>
              <a:latin typeface="Calibri"/>
              <a:ea typeface="Calibri"/>
              <a:cs typeface="Calibri"/>
              <a:sym typeface="Calibri"/>
            </a:endParaRPr>
          </a:p>
        </p:txBody>
      </p:sp>
      <p:sp>
        <p:nvSpPr>
          <p:cNvPr id="404" name="Google Shape;404;p6"/>
          <p:cNvSpPr txBox="1"/>
          <p:nvPr/>
        </p:nvSpPr>
        <p:spPr>
          <a:xfrm>
            <a:off x="-5440" y="746026"/>
            <a:ext cx="2292654" cy="312174"/>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2000"/>
              <a:buFont typeface="Calibri"/>
              <a:buNone/>
            </a:pPr>
            <a:r>
              <a:rPr b="1" i="0" lang="en-US" sz="2000" u="none" cap="none" strike="noStrike">
                <a:solidFill>
                  <a:srgbClr val="FFFFFF"/>
                </a:solidFill>
                <a:latin typeface="Calibri"/>
                <a:ea typeface="Calibri"/>
                <a:cs typeface="Calibri"/>
                <a:sym typeface="Calibri"/>
              </a:rPr>
              <a:t>Aims </a:t>
            </a:r>
            <a:endParaRPr b="0" i="0" sz="1200" u="none" cap="none" strike="noStrike">
              <a:solidFill>
                <a:srgbClr val="000000"/>
              </a:solidFill>
              <a:latin typeface="Calibri"/>
              <a:ea typeface="Calibri"/>
              <a:cs typeface="Calibri"/>
              <a:sym typeface="Calibri"/>
            </a:endParaRPr>
          </a:p>
        </p:txBody>
      </p:sp>
      <p:sp>
        <p:nvSpPr>
          <p:cNvPr id="405" name="Google Shape;405;p6"/>
          <p:cNvSpPr txBox="1"/>
          <p:nvPr/>
        </p:nvSpPr>
        <p:spPr>
          <a:xfrm>
            <a:off x="1602498" y="776747"/>
            <a:ext cx="4211551" cy="312214"/>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2000"/>
              <a:buFont typeface="Calibri"/>
              <a:buNone/>
            </a:pPr>
            <a:r>
              <a:rPr b="1" i="0" lang="en-US" sz="2000" u="none" cap="none" strike="noStrike">
                <a:solidFill>
                  <a:srgbClr val="FFFFFF"/>
                </a:solidFill>
                <a:latin typeface="Calibri"/>
                <a:ea typeface="Calibri"/>
                <a:cs typeface="Calibri"/>
                <a:sym typeface="Calibri"/>
              </a:rPr>
              <a:t>Primary Drivers </a:t>
            </a:r>
            <a:endParaRPr b="0" i="0" sz="1200" u="none" cap="none" strike="noStrike">
              <a:solidFill>
                <a:srgbClr val="000000"/>
              </a:solidFill>
              <a:latin typeface="Calibri"/>
              <a:ea typeface="Calibri"/>
              <a:cs typeface="Calibri"/>
              <a:sym typeface="Calibri"/>
            </a:endParaRPr>
          </a:p>
        </p:txBody>
      </p:sp>
      <p:sp>
        <p:nvSpPr>
          <p:cNvPr id="406" name="Google Shape;406;p6"/>
          <p:cNvSpPr txBox="1"/>
          <p:nvPr/>
        </p:nvSpPr>
        <p:spPr>
          <a:xfrm>
            <a:off x="4026221" y="722257"/>
            <a:ext cx="5205019" cy="312214"/>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2000"/>
              <a:buFont typeface="Calibri"/>
              <a:buNone/>
            </a:pPr>
            <a:r>
              <a:rPr b="1" i="0" lang="en-US" sz="2000" u="none" cap="none" strike="noStrike">
                <a:solidFill>
                  <a:srgbClr val="FFFFFF"/>
                </a:solidFill>
                <a:latin typeface="Calibri"/>
                <a:ea typeface="Calibri"/>
                <a:cs typeface="Calibri"/>
                <a:sym typeface="Calibri"/>
              </a:rPr>
              <a:t>Secondary Drivers </a:t>
            </a:r>
            <a:endParaRPr b="0" i="0" sz="1200" u="none" cap="none" strike="noStrike">
              <a:solidFill>
                <a:srgbClr val="000000"/>
              </a:solidFill>
              <a:latin typeface="Calibri"/>
              <a:ea typeface="Calibri"/>
              <a:cs typeface="Calibri"/>
              <a:sym typeface="Calibri"/>
            </a:endParaRPr>
          </a:p>
        </p:txBody>
      </p:sp>
      <p:cxnSp>
        <p:nvCxnSpPr>
          <p:cNvPr id="407" name="Google Shape;407;p6"/>
          <p:cNvCxnSpPr>
            <a:stCxn id="396" idx="1"/>
            <a:endCxn id="384" idx="3"/>
          </p:cNvCxnSpPr>
          <p:nvPr/>
        </p:nvCxnSpPr>
        <p:spPr>
          <a:xfrm flipH="1">
            <a:off x="2163610" y="1958790"/>
            <a:ext cx="462900" cy="2054100"/>
          </a:xfrm>
          <a:prstGeom prst="straightConnector1">
            <a:avLst/>
          </a:prstGeom>
          <a:noFill/>
          <a:ln cap="flat" cmpd="sng" w="34925">
            <a:solidFill>
              <a:srgbClr val="4A7DBA"/>
            </a:solidFill>
            <a:prstDash val="solid"/>
            <a:round/>
            <a:headEnd len="sm" w="sm" type="none"/>
            <a:tailEnd len="med" w="med" type="stealth"/>
          </a:ln>
        </p:spPr>
      </p:cxnSp>
      <p:cxnSp>
        <p:nvCxnSpPr>
          <p:cNvPr id="408" name="Google Shape;408;p6"/>
          <p:cNvCxnSpPr>
            <a:stCxn id="399" idx="1"/>
            <a:endCxn id="384" idx="3"/>
          </p:cNvCxnSpPr>
          <p:nvPr/>
        </p:nvCxnSpPr>
        <p:spPr>
          <a:xfrm rot="10800000">
            <a:off x="2163580" y="4012804"/>
            <a:ext cx="483900" cy="2127600"/>
          </a:xfrm>
          <a:prstGeom prst="straightConnector1">
            <a:avLst/>
          </a:prstGeom>
          <a:noFill/>
          <a:ln cap="flat" cmpd="sng" w="34925">
            <a:solidFill>
              <a:srgbClr val="4A7DBA"/>
            </a:solidFill>
            <a:prstDash val="solid"/>
            <a:round/>
            <a:headEnd len="sm" w="sm" type="none"/>
            <a:tailEnd len="med" w="med" type="stealth"/>
          </a:ln>
        </p:spPr>
      </p:cxnSp>
      <p:cxnSp>
        <p:nvCxnSpPr>
          <p:cNvPr id="409" name="Google Shape;409;p6"/>
          <p:cNvCxnSpPr>
            <a:stCxn id="387" idx="1"/>
            <a:endCxn id="397" idx="3"/>
          </p:cNvCxnSpPr>
          <p:nvPr/>
        </p:nvCxnSpPr>
        <p:spPr>
          <a:xfrm rot="10800000">
            <a:off x="4948844" y="3518494"/>
            <a:ext cx="467100" cy="306900"/>
          </a:xfrm>
          <a:prstGeom prst="straightConnector1">
            <a:avLst/>
          </a:prstGeom>
          <a:noFill/>
          <a:ln cap="flat" cmpd="sng" w="34925">
            <a:solidFill>
              <a:srgbClr val="4A7DBA"/>
            </a:solidFill>
            <a:prstDash val="solid"/>
            <a:round/>
            <a:headEnd len="sm" w="sm" type="none"/>
            <a:tailEnd len="med" w="med" type="stealth"/>
          </a:ln>
        </p:spPr>
      </p:cxnSp>
      <p:cxnSp>
        <p:nvCxnSpPr>
          <p:cNvPr id="410" name="Google Shape;410;p6"/>
          <p:cNvCxnSpPr>
            <a:stCxn id="388" idx="1"/>
            <a:endCxn id="397" idx="3"/>
          </p:cNvCxnSpPr>
          <p:nvPr/>
        </p:nvCxnSpPr>
        <p:spPr>
          <a:xfrm flipH="1">
            <a:off x="4948657" y="3056125"/>
            <a:ext cx="482700" cy="462600"/>
          </a:xfrm>
          <a:prstGeom prst="straightConnector1">
            <a:avLst/>
          </a:prstGeom>
          <a:noFill/>
          <a:ln cap="flat" cmpd="sng" w="34925">
            <a:solidFill>
              <a:srgbClr val="4A7DBA"/>
            </a:solidFill>
            <a:prstDash val="solid"/>
            <a:round/>
            <a:headEnd len="sm" w="sm" type="none"/>
            <a:tailEnd len="med" w="med" type="stealth"/>
          </a:ln>
        </p:spPr>
      </p:cxnSp>
      <p:cxnSp>
        <p:nvCxnSpPr>
          <p:cNvPr id="411" name="Google Shape;411;p6"/>
          <p:cNvCxnSpPr>
            <a:stCxn id="389" idx="1"/>
            <a:endCxn id="397" idx="3"/>
          </p:cNvCxnSpPr>
          <p:nvPr/>
        </p:nvCxnSpPr>
        <p:spPr>
          <a:xfrm flipH="1">
            <a:off x="4948692" y="3422752"/>
            <a:ext cx="479700" cy="96000"/>
          </a:xfrm>
          <a:prstGeom prst="straightConnector1">
            <a:avLst/>
          </a:prstGeom>
          <a:noFill/>
          <a:ln cap="flat" cmpd="sng" w="34925">
            <a:solidFill>
              <a:srgbClr val="4A7DBA"/>
            </a:solidFill>
            <a:prstDash val="solid"/>
            <a:round/>
            <a:headEnd len="sm" w="sm" type="none"/>
            <a:tailEnd len="med" w="med" type="stealth"/>
          </a:ln>
        </p:spPr>
      </p:cxnSp>
      <p:cxnSp>
        <p:nvCxnSpPr>
          <p:cNvPr id="412" name="Google Shape;412;p6"/>
          <p:cNvCxnSpPr>
            <a:stCxn id="398" idx="1"/>
            <a:endCxn id="384" idx="3"/>
          </p:cNvCxnSpPr>
          <p:nvPr/>
        </p:nvCxnSpPr>
        <p:spPr>
          <a:xfrm rot="10800000">
            <a:off x="2163553" y="4012769"/>
            <a:ext cx="471600" cy="780300"/>
          </a:xfrm>
          <a:prstGeom prst="straightConnector1">
            <a:avLst/>
          </a:prstGeom>
          <a:noFill/>
          <a:ln cap="flat" cmpd="sng" w="34925">
            <a:solidFill>
              <a:srgbClr val="4A7DBA"/>
            </a:solidFill>
            <a:prstDash val="solid"/>
            <a:round/>
            <a:headEnd len="sm" w="sm" type="none"/>
            <a:tailEnd len="med" w="med" type="stealth"/>
          </a:ln>
        </p:spPr>
      </p:cxnSp>
      <p:cxnSp>
        <p:nvCxnSpPr>
          <p:cNvPr id="413" name="Google Shape;413;p6"/>
          <p:cNvCxnSpPr>
            <a:stCxn id="392" idx="1"/>
            <a:endCxn id="396" idx="3"/>
          </p:cNvCxnSpPr>
          <p:nvPr/>
        </p:nvCxnSpPr>
        <p:spPr>
          <a:xfrm rot="10800000">
            <a:off x="4927723" y="1958752"/>
            <a:ext cx="462900" cy="246000"/>
          </a:xfrm>
          <a:prstGeom prst="straightConnector1">
            <a:avLst/>
          </a:prstGeom>
          <a:noFill/>
          <a:ln cap="flat" cmpd="sng" w="34925">
            <a:solidFill>
              <a:srgbClr val="4A7DBA"/>
            </a:solidFill>
            <a:prstDash val="solid"/>
            <a:round/>
            <a:headEnd len="sm" w="sm" type="none"/>
            <a:tailEnd len="med" w="med" type="stealth"/>
          </a:ln>
        </p:spPr>
      </p:cxnSp>
      <p:cxnSp>
        <p:nvCxnSpPr>
          <p:cNvPr id="414" name="Google Shape;414;p6"/>
          <p:cNvCxnSpPr>
            <a:stCxn id="386" idx="1"/>
            <a:endCxn id="399" idx="3"/>
          </p:cNvCxnSpPr>
          <p:nvPr/>
        </p:nvCxnSpPr>
        <p:spPr>
          <a:xfrm rot="10800000">
            <a:off x="4948692" y="6140466"/>
            <a:ext cx="497700" cy="154500"/>
          </a:xfrm>
          <a:prstGeom prst="straightConnector1">
            <a:avLst/>
          </a:prstGeom>
          <a:noFill/>
          <a:ln cap="flat" cmpd="sng" w="34925">
            <a:solidFill>
              <a:srgbClr val="4A7DBA"/>
            </a:solidFill>
            <a:prstDash val="solid"/>
            <a:round/>
            <a:headEnd len="sm" w="sm" type="none"/>
            <a:tailEnd len="med" w="med" type="stealth"/>
          </a:ln>
        </p:spPr>
      </p:cxnSp>
      <p:cxnSp>
        <p:nvCxnSpPr>
          <p:cNvPr id="415" name="Google Shape;415;p6"/>
          <p:cNvCxnSpPr>
            <a:stCxn id="391" idx="1"/>
            <a:endCxn id="397" idx="3"/>
          </p:cNvCxnSpPr>
          <p:nvPr/>
        </p:nvCxnSpPr>
        <p:spPr>
          <a:xfrm flipH="1">
            <a:off x="4948657" y="2646358"/>
            <a:ext cx="482700" cy="872400"/>
          </a:xfrm>
          <a:prstGeom prst="straightConnector1">
            <a:avLst/>
          </a:prstGeom>
          <a:noFill/>
          <a:ln cap="flat" cmpd="sng" w="34925">
            <a:solidFill>
              <a:srgbClr val="4A7DBA"/>
            </a:solidFill>
            <a:prstDash val="solid"/>
            <a:round/>
            <a:headEnd len="sm" w="sm" type="none"/>
            <a:tailEnd len="med" w="med" type="stealth"/>
          </a:ln>
        </p:spPr>
      </p:cxnSp>
      <p:cxnSp>
        <p:nvCxnSpPr>
          <p:cNvPr id="416" name="Google Shape;416;p6"/>
          <p:cNvCxnSpPr>
            <a:stCxn id="394" idx="1"/>
            <a:endCxn id="396" idx="3"/>
          </p:cNvCxnSpPr>
          <p:nvPr/>
        </p:nvCxnSpPr>
        <p:spPr>
          <a:xfrm flipH="1">
            <a:off x="4927722" y="1770206"/>
            <a:ext cx="462900" cy="188700"/>
          </a:xfrm>
          <a:prstGeom prst="straightConnector1">
            <a:avLst/>
          </a:prstGeom>
          <a:noFill/>
          <a:ln cap="flat" cmpd="sng" w="34925">
            <a:solidFill>
              <a:srgbClr val="4A7DBA"/>
            </a:solidFill>
            <a:prstDash val="solid"/>
            <a:round/>
            <a:headEnd len="sm" w="sm" type="none"/>
            <a:tailEnd len="med" w="med" type="stealth"/>
          </a:ln>
        </p:spPr>
      </p:cxnSp>
      <p:cxnSp>
        <p:nvCxnSpPr>
          <p:cNvPr id="417" name="Google Shape;417;p6"/>
          <p:cNvCxnSpPr>
            <a:stCxn id="400" idx="1"/>
            <a:endCxn id="398" idx="3"/>
          </p:cNvCxnSpPr>
          <p:nvPr/>
        </p:nvCxnSpPr>
        <p:spPr>
          <a:xfrm flipH="1">
            <a:off x="4936509" y="4225573"/>
            <a:ext cx="482400" cy="567600"/>
          </a:xfrm>
          <a:prstGeom prst="straightConnector1">
            <a:avLst/>
          </a:prstGeom>
          <a:noFill/>
          <a:ln cap="flat" cmpd="sng" w="34925">
            <a:solidFill>
              <a:srgbClr val="4A7DBA"/>
            </a:solidFill>
            <a:prstDash val="solid"/>
            <a:round/>
            <a:headEnd len="sm" w="sm" type="none"/>
            <a:tailEnd len="med" w="med" type="stealth"/>
          </a:ln>
        </p:spPr>
      </p:cxnSp>
      <p:cxnSp>
        <p:nvCxnSpPr>
          <p:cNvPr id="418" name="Google Shape;418;p6"/>
          <p:cNvCxnSpPr>
            <a:stCxn id="387" idx="1"/>
            <a:endCxn id="398" idx="3"/>
          </p:cNvCxnSpPr>
          <p:nvPr/>
        </p:nvCxnSpPr>
        <p:spPr>
          <a:xfrm flipH="1">
            <a:off x="4936544" y="3825394"/>
            <a:ext cx="479400" cy="967800"/>
          </a:xfrm>
          <a:prstGeom prst="straightConnector1">
            <a:avLst/>
          </a:prstGeom>
          <a:noFill/>
          <a:ln cap="flat" cmpd="sng" w="34925">
            <a:solidFill>
              <a:srgbClr val="4A7DBA"/>
            </a:solidFill>
            <a:prstDash val="solid"/>
            <a:round/>
            <a:headEnd len="sm" w="sm" type="none"/>
            <a:tailEnd len="med" w="med" type="stealth"/>
          </a:ln>
        </p:spPr>
      </p:cxnSp>
      <p:cxnSp>
        <p:nvCxnSpPr>
          <p:cNvPr id="419" name="Google Shape;419;p6"/>
          <p:cNvCxnSpPr>
            <a:stCxn id="385" idx="1"/>
            <a:endCxn id="399" idx="3"/>
          </p:cNvCxnSpPr>
          <p:nvPr/>
        </p:nvCxnSpPr>
        <p:spPr>
          <a:xfrm flipH="1">
            <a:off x="4948782" y="5561189"/>
            <a:ext cx="524700" cy="579300"/>
          </a:xfrm>
          <a:prstGeom prst="straightConnector1">
            <a:avLst/>
          </a:prstGeom>
          <a:noFill/>
          <a:ln cap="flat" cmpd="sng" w="34925">
            <a:solidFill>
              <a:srgbClr val="4A7DBA"/>
            </a:solidFill>
            <a:prstDash val="solid"/>
            <a:round/>
            <a:headEnd len="sm" w="sm" type="none"/>
            <a:tailEnd len="med" w="med" type="stealth"/>
          </a:ln>
        </p:spPr>
      </p:cxnSp>
      <p:cxnSp>
        <p:nvCxnSpPr>
          <p:cNvPr id="420" name="Google Shape;420;p6"/>
          <p:cNvCxnSpPr>
            <a:stCxn id="393" idx="1"/>
            <a:endCxn id="399" idx="3"/>
          </p:cNvCxnSpPr>
          <p:nvPr/>
        </p:nvCxnSpPr>
        <p:spPr>
          <a:xfrm rot="10800000">
            <a:off x="4948817" y="6140371"/>
            <a:ext cx="508200" cy="573300"/>
          </a:xfrm>
          <a:prstGeom prst="straightConnector1">
            <a:avLst/>
          </a:prstGeom>
          <a:noFill/>
          <a:ln cap="flat" cmpd="sng" w="34925">
            <a:solidFill>
              <a:srgbClr val="4A7DBA"/>
            </a:solidFill>
            <a:prstDash val="solid"/>
            <a:round/>
            <a:headEnd len="sm" w="sm" type="none"/>
            <a:tailEnd len="med" w="med" type="stealth"/>
          </a:ln>
        </p:spPr>
      </p:cxnSp>
      <p:sp>
        <p:nvSpPr>
          <p:cNvPr id="421" name="Google Shape;421;p6"/>
          <p:cNvSpPr/>
          <p:nvPr/>
        </p:nvSpPr>
        <p:spPr>
          <a:xfrm>
            <a:off x="5464392" y="4898769"/>
            <a:ext cx="2564598" cy="368571"/>
          </a:xfrm>
          <a:prstGeom prst="roundRect">
            <a:avLst>
              <a:gd fmla="val 16667" name="adj"/>
            </a:avLst>
          </a:prstGeom>
          <a:solidFill>
            <a:srgbClr val="E5DFEC"/>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100"/>
              <a:buFont typeface="Calibri"/>
              <a:buNone/>
            </a:pPr>
            <a:r>
              <a:rPr b="0" i="0" lang="en-US" sz="1100" u="none" cap="none" strike="noStrike">
                <a:solidFill>
                  <a:srgbClr val="000000"/>
                </a:solidFill>
                <a:latin typeface="Calibri"/>
                <a:ea typeface="Calibri"/>
                <a:cs typeface="Calibri"/>
                <a:sym typeface="Calibri"/>
              </a:rPr>
              <a:t>Data-driven feedback and benchmarking  </a:t>
            </a:r>
            <a:endParaRPr b="0" i="0" sz="1100" u="none" cap="none" strike="noStrike">
              <a:solidFill>
                <a:srgbClr val="000000"/>
              </a:solidFill>
              <a:latin typeface="Calibri"/>
              <a:ea typeface="Calibri"/>
              <a:cs typeface="Calibri"/>
              <a:sym typeface="Calibri"/>
            </a:endParaRPr>
          </a:p>
        </p:txBody>
      </p:sp>
      <p:sp>
        <p:nvSpPr>
          <p:cNvPr id="422" name="Google Shape;422;p6"/>
          <p:cNvSpPr/>
          <p:nvPr/>
        </p:nvSpPr>
        <p:spPr>
          <a:xfrm>
            <a:off x="8345752" y="712116"/>
            <a:ext cx="3646909" cy="368571"/>
          </a:xfrm>
          <a:prstGeom prst="roundRect">
            <a:avLst>
              <a:gd fmla="val 16667" name="adj"/>
            </a:avLst>
          </a:prstGeom>
          <a:solidFill>
            <a:schemeClr val="accent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800"/>
              <a:buFont typeface="Calibri"/>
              <a:buNone/>
            </a:pPr>
            <a:r>
              <a:rPr b="1" i="0" lang="en-US" sz="1800" u="none" cap="none" strike="noStrike">
                <a:solidFill>
                  <a:srgbClr val="FFFFFF"/>
                </a:solidFill>
                <a:latin typeface="Calibri"/>
                <a:ea typeface="Calibri"/>
                <a:cs typeface="Calibri"/>
                <a:sym typeface="Calibri"/>
              </a:rPr>
              <a:t>Change </a:t>
            </a:r>
            <a:r>
              <a:rPr b="1" i="0" lang="en-US" sz="2000" u="none" cap="none" strike="noStrike">
                <a:solidFill>
                  <a:srgbClr val="FFFFFF"/>
                </a:solidFill>
                <a:latin typeface="Calibri"/>
                <a:ea typeface="Calibri"/>
                <a:cs typeface="Calibri"/>
                <a:sym typeface="Calibri"/>
              </a:rPr>
              <a:t>Ideas</a:t>
            </a:r>
            <a:endParaRPr b="0" i="0" sz="1400" u="none" cap="none" strike="noStrike">
              <a:solidFill>
                <a:srgbClr val="000000"/>
              </a:solidFill>
              <a:latin typeface="Calibri"/>
              <a:ea typeface="Calibri"/>
              <a:cs typeface="Calibri"/>
              <a:sym typeface="Calibri"/>
            </a:endParaRPr>
          </a:p>
        </p:txBody>
      </p:sp>
      <p:sp>
        <p:nvSpPr>
          <p:cNvPr id="423" name="Google Shape;423;p6"/>
          <p:cNvSpPr/>
          <p:nvPr/>
        </p:nvSpPr>
        <p:spPr>
          <a:xfrm>
            <a:off x="5457017" y="5787965"/>
            <a:ext cx="2564598" cy="279429"/>
          </a:xfrm>
          <a:prstGeom prst="roundRect">
            <a:avLst>
              <a:gd fmla="val 16667" name="adj"/>
            </a:avLst>
          </a:prstGeom>
          <a:solidFill>
            <a:srgbClr val="E5B9B7"/>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100"/>
              <a:buFont typeface="Calibri"/>
              <a:buNone/>
            </a:pPr>
            <a:r>
              <a:rPr b="0" i="0" lang="en-US" sz="1100" u="none" cap="none" strike="noStrike">
                <a:solidFill>
                  <a:srgbClr val="000000"/>
                </a:solidFill>
                <a:latin typeface="Calibri"/>
                <a:ea typeface="Calibri"/>
                <a:cs typeface="Calibri"/>
                <a:sym typeface="Calibri"/>
              </a:rPr>
              <a:t>Organizational support: Resource allocation</a:t>
            </a:r>
            <a:endParaRPr b="0" i="0" sz="1100" u="none" cap="none" strike="noStrike">
              <a:solidFill>
                <a:srgbClr val="000000"/>
              </a:solidFill>
              <a:latin typeface="Calibri"/>
              <a:ea typeface="Calibri"/>
              <a:cs typeface="Calibri"/>
              <a:sym typeface="Calibri"/>
            </a:endParaRPr>
          </a:p>
        </p:txBody>
      </p:sp>
      <p:sp>
        <p:nvSpPr>
          <p:cNvPr id="384" name="Google Shape;384;p6"/>
          <p:cNvSpPr/>
          <p:nvPr/>
        </p:nvSpPr>
        <p:spPr>
          <a:xfrm>
            <a:off x="245381" y="1420072"/>
            <a:ext cx="1918312" cy="5185500"/>
          </a:xfrm>
          <a:prstGeom prst="roundRect">
            <a:avLst>
              <a:gd fmla="val 16667" name="adj"/>
            </a:avLst>
          </a:prstGeom>
          <a:solidFill>
            <a:srgbClr val="FFFFFF"/>
          </a:solidFill>
          <a:ln cap="flat" cmpd="sng" w="2540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143"/>
              <a:buFont typeface="Calibri"/>
              <a:buNone/>
            </a:pPr>
            <a:r>
              <a:t/>
            </a:r>
            <a:endParaRPr b="0" i="0" sz="1143"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Calibri"/>
              <a:buNone/>
            </a:pPr>
            <a:r>
              <a:rPr b="1" i="0" lang="en-US" sz="1800" u="none" cap="none" strike="noStrike">
                <a:solidFill>
                  <a:srgbClr val="000000"/>
                </a:solidFill>
                <a:latin typeface="Calibri"/>
                <a:ea typeface="Calibri"/>
                <a:cs typeface="Calibri"/>
                <a:sym typeface="Calibri"/>
              </a:rPr>
              <a:t>Primary Aim:</a:t>
            </a:r>
            <a:endParaRPr b="0" i="0" sz="16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Calibri"/>
              <a:buNone/>
            </a:pPr>
            <a:r>
              <a:rPr b="0" i="0" lang="en-US" sz="1800" u="none" cap="none" strike="noStrike">
                <a:solidFill>
                  <a:srgbClr val="000000"/>
                </a:solidFill>
                <a:latin typeface="Calibri"/>
                <a:ea typeface="Calibri"/>
                <a:cs typeface="Calibri"/>
                <a:sym typeface="Calibri"/>
              </a:rPr>
              <a:t>Test the feasibility of implementing a Treat-to-Target approach for IBD in collaboration with patients.</a:t>
            </a:r>
            <a:endParaRPr b="0" i="0" sz="16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800"/>
              <a:buFont typeface="Calibri"/>
              <a:buNone/>
            </a:pPr>
            <a:r>
              <a:t/>
            </a:r>
            <a:endParaRPr b="1"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800"/>
              <a:buFont typeface="Calibri"/>
              <a:buNone/>
            </a:pPr>
            <a:r>
              <a:t/>
            </a:r>
            <a:endParaRPr b="1"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Calibri"/>
              <a:buNone/>
            </a:pPr>
            <a:r>
              <a:rPr b="1" i="0" lang="en-US" sz="1800" u="none" cap="none" strike="noStrike">
                <a:solidFill>
                  <a:srgbClr val="000000"/>
                </a:solidFill>
                <a:latin typeface="Calibri"/>
                <a:ea typeface="Calibri"/>
                <a:cs typeface="Calibri"/>
                <a:sym typeface="Calibri"/>
              </a:rPr>
              <a:t>Secondary Aim:</a:t>
            </a:r>
            <a:endParaRPr b="0" i="0" sz="16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Calibri"/>
              <a:buNone/>
            </a:pPr>
            <a:r>
              <a:rPr b="0" i="0" lang="en-US" sz="1800" u="none" cap="none" strike="noStrike">
                <a:solidFill>
                  <a:srgbClr val="000000"/>
                </a:solidFill>
                <a:latin typeface="Calibri"/>
                <a:ea typeface="Calibri"/>
                <a:cs typeface="Calibri"/>
                <a:sym typeface="Calibri"/>
              </a:rPr>
              <a:t>Evaluate the impact of a TTT approach on improving key IBD clinical outcomes.  </a:t>
            </a:r>
            <a:endParaRPr b="0" i="0" sz="1429"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286"/>
              <a:buFont typeface="Calibri"/>
              <a:buNone/>
            </a:pPr>
            <a:r>
              <a:t/>
            </a:r>
            <a:endParaRPr b="0" i="0" sz="1286" u="none" cap="none" strike="noStrike">
              <a:solidFill>
                <a:srgbClr val="000000"/>
              </a:solidFill>
              <a:highlight>
                <a:srgbClr val="FFFF00"/>
              </a:highlight>
              <a:latin typeface="Calibri"/>
              <a:ea typeface="Calibri"/>
              <a:cs typeface="Calibri"/>
              <a:sym typeface="Calibri"/>
            </a:endParaRPr>
          </a:p>
          <a:p>
            <a:pPr indent="0" lvl="0" marL="0" marR="0" rtl="0" algn="l">
              <a:lnSpc>
                <a:spcPct val="100000"/>
              </a:lnSpc>
              <a:spcBef>
                <a:spcPts val="0"/>
              </a:spcBef>
              <a:spcAft>
                <a:spcPts val="0"/>
              </a:spcAft>
              <a:buClr>
                <a:schemeClr val="dk1"/>
              </a:buClr>
              <a:buSzPts val="1429"/>
              <a:buFont typeface="Calibri"/>
              <a:buNone/>
            </a:pPr>
            <a:r>
              <a:t/>
            </a:r>
            <a:endParaRPr b="0" i="0" sz="1429" u="none" cap="none" strike="noStrike">
              <a:solidFill>
                <a:srgbClr val="000000"/>
              </a:solidFill>
              <a:highlight>
                <a:srgbClr val="FFFF00"/>
              </a:highlight>
              <a:latin typeface="Calibri"/>
              <a:ea typeface="Calibri"/>
              <a:cs typeface="Calibri"/>
              <a:sym typeface="Calibri"/>
            </a:endParaRPr>
          </a:p>
        </p:txBody>
      </p:sp>
      <p:sp>
        <p:nvSpPr>
          <p:cNvPr id="424" name="Google Shape;424;p6"/>
          <p:cNvSpPr txBox="1"/>
          <p:nvPr/>
        </p:nvSpPr>
        <p:spPr>
          <a:xfrm>
            <a:off x="9256126" y="1282466"/>
            <a:ext cx="1154357" cy="1099071"/>
          </a:xfrm>
          <a:prstGeom prst="rect">
            <a:avLst/>
          </a:prstGeom>
          <a:noFill/>
          <a:ln>
            <a:noFill/>
          </a:ln>
        </p:spPr>
        <p:txBody>
          <a:bodyPr anchorCtr="0" anchor="t" bIns="65300" lIns="65300" spcFirstLastPara="1" rIns="65300" wrap="square" tIns="65300">
            <a:noAutofit/>
          </a:bodyPr>
          <a:lstStyle/>
          <a:p>
            <a:pPr indent="0" lvl="0" marL="0" marR="0" rtl="0" algn="l">
              <a:lnSpc>
                <a:spcPct val="100000"/>
              </a:lnSpc>
              <a:spcBef>
                <a:spcPts val="0"/>
              </a:spcBef>
              <a:spcAft>
                <a:spcPts val="0"/>
              </a:spcAft>
              <a:buClr>
                <a:schemeClr val="dk1"/>
              </a:buClr>
              <a:buSzPts val="1000"/>
              <a:buFont typeface="Calibri"/>
              <a:buNone/>
            </a:pPr>
            <a:r>
              <a:t/>
            </a:r>
            <a:endParaRPr b="0" i="0" sz="1000" u="none" cap="none" strike="noStrike">
              <a:solidFill>
                <a:srgbClr val="000000"/>
              </a:solidFill>
              <a:latin typeface="Calibri"/>
              <a:ea typeface="Calibri"/>
              <a:cs typeface="Calibri"/>
              <a:sym typeface="Calibri"/>
            </a:endParaRPr>
          </a:p>
        </p:txBody>
      </p:sp>
      <p:sp>
        <p:nvSpPr>
          <p:cNvPr id="425" name="Google Shape;425;p6"/>
          <p:cNvSpPr/>
          <p:nvPr/>
        </p:nvSpPr>
        <p:spPr>
          <a:xfrm>
            <a:off x="8299957" y="1146753"/>
            <a:ext cx="3725605" cy="1166357"/>
          </a:xfrm>
          <a:prstGeom prst="roundRect">
            <a:avLst>
              <a:gd fmla="val 16667" name="adj"/>
            </a:avLst>
          </a:prstGeom>
          <a:solidFill>
            <a:srgbClr val="EAF1DD"/>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117931" lvl="0" marL="122467" marR="0" rtl="0" algn="l">
              <a:lnSpc>
                <a:spcPct val="100000"/>
              </a:lnSpc>
              <a:spcBef>
                <a:spcPts val="0"/>
              </a:spcBef>
              <a:spcAft>
                <a:spcPts val="0"/>
              </a:spcAft>
              <a:buClr>
                <a:srgbClr val="000000"/>
              </a:buClr>
              <a:buSzPts val="800"/>
              <a:buFont typeface="Calibri"/>
              <a:buChar char="●"/>
            </a:pPr>
            <a:r>
              <a:rPr b="0" i="0" lang="en-US" sz="1200" u="none" cap="none" strike="noStrike">
                <a:solidFill>
                  <a:srgbClr val="000000"/>
                </a:solidFill>
                <a:latin typeface="Calibri"/>
                <a:ea typeface="Calibri"/>
                <a:cs typeface="Calibri"/>
                <a:sym typeface="Calibri"/>
              </a:rPr>
              <a:t>Pre-visit survey</a:t>
            </a:r>
            <a:endParaRPr b="0" i="0" sz="1200" u="none" cap="none" strike="noStrike">
              <a:solidFill>
                <a:srgbClr val="000000"/>
              </a:solidFill>
              <a:latin typeface="Calibri"/>
              <a:ea typeface="Calibri"/>
              <a:cs typeface="Calibri"/>
              <a:sym typeface="Calibri"/>
            </a:endParaRPr>
          </a:p>
          <a:p>
            <a:pPr indent="-117931" lvl="0" marL="122467" marR="0" rtl="0" algn="l">
              <a:lnSpc>
                <a:spcPct val="100000"/>
              </a:lnSpc>
              <a:spcBef>
                <a:spcPts val="0"/>
              </a:spcBef>
              <a:spcAft>
                <a:spcPts val="0"/>
              </a:spcAft>
              <a:buClr>
                <a:srgbClr val="000000"/>
              </a:buClr>
              <a:buSzPts val="800"/>
              <a:buFont typeface="Calibri"/>
              <a:buChar char="●"/>
            </a:pPr>
            <a:r>
              <a:rPr b="0" i="0" lang="en-US" sz="1200" u="none" cap="none" strike="noStrike">
                <a:solidFill>
                  <a:srgbClr val="000000"/>
                </a:solidFill>
                <a:latin typeface="Calibri"/>
                <a:ea typeface="Calibri"/>
                <a:cs typeface="Calibri"/>
                <a:sym typeface="Calibri"/>
              </a:rPr>
              <a:t>Templated provider notes</a:t>
            </a:r>
            <a:endParaRPr b="0" i="0" sz="1200" u="none" cap="none" strike="noStrike">
              <a:solidFill>
                <a:srgbClr val="000000"/>
              </a:solidFill>
              <a:latin typeface="Calibri"/>
              <a:ea typeface="Calibri"/>
              <a:cs typeface="Calibri"/>
              <a:sym typeface="Calibri"/>
            </a:endParaRPr>
          </a:p>
          <a:p>
            <a:pPr indent="-117931" lvl="0" marL="122467" marR="0" rtl="0" algn="l">
              <a:lnSpc>
                <a:spcPct val="100000"/>
              </a:lnSpc>
              <a:spcBef>
                <a:spcPts val="0"/>
              </a:spcBef>
              <a:spcAft>
                <a:spcPts val="0"/>
              </a:spcAft>
              <a:buClr>
                <a:srgbClr val="000000"/>
              </a:buClr>
              <a:buSzPts val="800"/>
              <a:buFont typeface="Calibri"/>
              <a:buChar char="●"/>
            </a:pPr>
            <a:r>
              <a:rPr b="0" i="0" lang="en-US" sz="1200" u="none" cap="none" strike="noStrike">
                <a:solidFill>
                  <a:srgbClr val="000000"/>
                </a:solidFill>
                <a:latin typeface="Calibri"/>
                <a:ea typeface="Calibri"/>
                <a:cs typeface="Calibri"/>
                <a:sym typeface="Calibri"/>
              </a:rPr>
              <a:t>Process map for following a defined site-specific TTT algorithm</a:t>
            </a:r>
            <a:endParaRPr b="0" i="0" sz="1200" u="none" cap="none" strike="noStrike">
              <a:solidFill>
                <a:srgbClr val="000000"/>
              </a:solidFill>
              <a:latin typeface="Calibri"/>
              <a:ea typeface="Calibri"/>
              <a:cs typeface="Calibri"/>
              <a:sym typeface="Calibri"/>
            </a:endParaRPr>
          </a:p>
          <a:p>
            <a:pPr indent="-117931" lvl="0" marL="122467" marR="0" rtl="0" algn="l">
              <a:lnSpc>
                <a:spcPct val="100000"/>
              </a:lnSpc>
              <a:spcBef>
                <a:spcPts val="0"/>
              </a:spcBef>
              <a:spcAft>
                <a:spcPts val="0"/>
              </a:spcAft>
              <a:buClr>
                <a:srgbClr val="000000"/>
              </a:buClr>
              <a:buSzPts val="800"/>
              <a:buFont typeface="Calibri"/>
              <a:buChar char="●"/>
            </a:pPr>
            <a:r>
              <a:rPr b="0" i="0" lang="en-US" sz="1200" u="none" cap="none" strike="noStrike">
                <a:solidFill>
                  <a:srgbClr val="000000"/>
                </a:solidFill>
                <a:latin typeface="Calibri"/>
                <a:ea typeface="Calibri"/>
                <a:cs typeface="Calibri"/>
                <a:sym typeface="Calibri"/>
              </a:rPr>
              <a:t>Document action plan to achieve targets</a:t>
            </a:r>
            <a:endParaRPr b="0" i="0" sz="1200" u="none" cap="none" strike="noStrike">
              <a:solidFill>
                <a:srgbClr val="000000"/>
              </a:solidFill>
              <a:latin typeface="Calibri"/>
              <a:ea typeface="Calibri"/>
              <a:cs typeface="Calibri"/>
              <a:sym typeface="Calibri"/>
            </a:endParaRPr>
          </a:p>
        </p:txBody>
      </p:sp>
      <p:sp>
        <p:nvSpPr>
          <p:cNvPr id="426" name="Google Shape;426;p6"/>
          <p:cNvSpPr/>
          <p:nvPr/>
        </p:nvSpPr>
        <p:spPr>
          <a:xfrm>
            <a:off x="8268826" y="2357701"/>
            <a:ext cx="3756736" cy="1220086"/>
          </a:xfrm>
          <a:prstGeom prst="roundRect">
            <a:avLst>
              <a:gd fmla="val 16667" name="adj"/>
            </a:avLst>
          </a:prstGeom>
          <a:solidFill>
            <a:srgbClr val="A4C2F4"/>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122467" marR="0" rtl="0" algn="l">
              <a:lnSpc>
                <a:spcPct val="90000"/>
              </a:lnSpc>
              <a:spcBef>
                <a:spcPts val="0"/>
              </a:spcBef>
              <a:spcAft>
                <a:spcPts val="0"/>
              </a:spcAft>
              <a:buClr>
                <a:schemeClr val="dk1"/>
              </a:buClr>
              <a:buSzPts val="1200"/>
              <a:buFont typeface="Calibri"/>
              <a:buNone/>
            </a:pPr>
            <a:r>
              <a:t/>
            </a:r>
            <a:endParaRPr b="0" i="0" sz="1200" u="none" cap="none" strike="noStrike">
              <a:solidFill>
                <a:srgbClr val="000000"/>
              </a:solidFill>
              <a:latin typeface="Calibri"/>
              <a:ea typeface="Calibri"/>
              <a:cs typeface="Calibri"/>
              <a:sym typeface="Calibri"/>
            </a:endParaRPr>
          </a:p>
          <a:p>
            <a:pPr indent="-81644" lvl="0" marL="81644" marR="0" rtl="0" algn="l">
              <a:lnSpc>
                <a:spcPct val="90000"/>
              </a:lnSpc>
              <a:spcBef>
                <a:spcPts val="0"/>
              </a:spcBef>
              <a:spcAft>
                <a:spcPts val="0"/>
              </a:spcAft>
              <a:buClr>
                <a:srgbClr val="000000"/>
              </a:buClr>
              <a:buSzPts val="800"/>
              <a:buFont typeface="Calibri"/>
              <a:buChar char="●"/>
            </a:pPr>
            <a:r>
              <a:rPr b="0" i="0" lang="en-US" sz="1200" u="none" cap="none" strike="noStrike">
                <a:solidFill>
                  <a:srgbClr val="000000"/>
                </a:solidFill>
                <a:latin typeface="Calibri"/>
                <a:ea typeface="Calibri"/>
                <a:cs typeface="Calibri"/>
                <a:sym typeface="Calibri"/>
              </a:rPr>
              <a:t>TTT educational materials </a:t>
            </a:r>
            <a:endParaRPr b="0" i="0" sz="1200" u="none" cap="none" strike="noStrike">
              <a:solidFill>
                <a:srgbClr val="000000"/>
              </a:solidFill>
              <a:latin typeface="Calibri"/>
              <a:ea typeface="Calibri"/>
              <a:cs typeface="Calibri"/>
              <a:sym typeface="Calibri"/>
            </a:endParaRPr>
          </a:p>
          <a:p>
            <a:pPr indent="-81644" lvl="0" marL="81644" marR="0" rtl="0" algn="l">
              <a:lnSpc>
                <a:spcPct val="90000"/>
              </a:lnSpc>
              <a:spcBef>
                <a:spcPts val="0"/>
              </a:spcBef>
              <a:spcAft>
                <a:spcPts val="0"/>
              </a:spcAft>
              <a:buClr>
                <a:srgbClr val="000000"/>
              </a:buClr>
              <a:buSzPts val="800"/>
              <a:buFont typeface="Calibri"/>
              <a:buChar char="●"/>
            </a:pPr>
            <a:r>
              <a:rPr b="0" i="0" lang="en-US" sz="1200" u="none" cap="none" strike="noStrike">
                <a:solidFill>
                  <a:srgbClr val="000000"/>
                </a:solidFill>
                <a:latin typeface="Calibri"/>
                <a:ea typeface="Calibri"/>
                <a:cs typeface="Calibri"/>
                <a:sym typeface="Calibri"/>
              </a:rPr>
              <a:t>Decision aids/SDM tools</a:t>
            </a:r>
            <a:endParaRPr b="0" i="0" sz="1200" u="none" cap="none" strike="noStrike">
              <a:solidFill>
                <a:srgbClr val="000000"/>
              </a:solidFill>
              <a:latin typeface="Calibri"/>
              <a:ea typeface="Calibri"/>
              <a:cs typeface="Calibri"/>
              <a:sym typeface="Calibri"/>
            </a:endParaRPr>
          </a:p>
          <a:p>
            <a:pPr indent="-150813" lvl="0" marL="173038" marR="0" rtl="0" algn="l">
              <a:lnSpc>
                <a:spcPct val="90000"/>
              </a:lnSpc>
              <a:spcBef>
                <a:spcPts val="0"/>
              </a:spcBef>
              <a:spcAft>
                <a:spcPts val="0"/>
              </a:spcAft>
              <a:buClr>
                <a:srgbClr val="000000"/>
              </a:buClr>
              <a:buSzPts val="800"/>
              <a:buFont typeface="Calibri"/>
              <a:buChar char="●"/>
            </a:pPr>
            <a:r>
              <a:rPr b="0" i="0" lang="en-US" sz="1200" u="none" cap="none" strike="noStrike">
                <a:solidFill>
                  <a:srgbClr val="000000"/>
                </a:solidFill>
                <a:latin typeface="Calibri"/>
                <a:ea typeface="Calibri"/>
                <a:cs typeface="Calibri"/>
                <a:sym typeface="Calibri"/>
              </a:rPr>
              <a:t>Shared realistic expectations about targets b/w patients and clinicians</a:t>
            </a:r>
            <a:endParaRPr b="0" i="0" sz="1200" u="none" cap="none" strike="noStrike">
              <a:solidFill>
                <a:srgbClr val="000000"/>
              </a:solidFill>
              <a:latin typeface="Calibri"/>
              <a:ea typeface="Calibri"/>
              <a:cs typeface="Calibri"/>
              <a:sym typeface="Calibri"/>
            </a:endParaRPr>
          </a:p>
          <a:p>
            <a:pPr indent="-81644" lvl="0" marL="81644" marR="0" rtl="0" algn="l">
              <a:lnSpc>
                <a:spcPct val="90000"/>
              </a:lnSpc>
              <a:spcBef>
                <a:spcPts val="0"/>
              </a:spcBef>
              <a:spcAft>
                <a:spcPts val="0"/>
              </a:spcAft>
              <a:buClr>
                <a:srgbClr val="000000"/>
              </a:buClr>
              <a:buSzPts val="800"/>
              <a:buFont typeface="Calibri"/>
              <a:buChar char="●"/>
            </a:pPr>
            <a:r>
              <a:rPr b="0" i="0" lang="en-US" sz="1200" u="none" cap="none" strike="noStrike">
                <a:solidFill>
                  <a:srgbClr val="000000"/>
                </a:solidFill>
                <a:latin typeface="Calibri"/>
                <a:ea typeface="Calibri"/>
                <a:cs typeface="Calibri"/>
                <a:sym typeface="Calibri"/>
              </a:rPr>
              <a:t>Assess &amp; address social and behavioral determinants</a:t>
            </a:r>
            <a:endParaRPr b="0" i="0" sz="1200" u="none" cap="none" strike="noStrike">
              <a:solidFill>
                <a:srgbClr val="000000"/>
              </a:solidFill>
              <a:latin typeface="Calibri"/>
              <a:ea typeface="Calibri"/>
              <a:cs typeface="Calibri"/>
              <a:sym typeface="Calibri"/>
            </a:endParaRPr>
          </a:p>
          <a:p>
            <a:pPr indent="-81644" lvl="0" marL="81644" marR="0" rtl="0" algn="l">
              <a:lnSpc>
                <a:spcPct val="90000"/>
              </a:lnSpc>
              <a:spcBef>
                <a:spcPts val="0"/>
              </a:spcBef>
              <a:spcAft>
                <a:spcPts val="0"/>
              </a:spcAft>
              <a:buClr>
                <a:srgbClr val="000000"/>
              </a:buClr>
              <a:buSzPts val="800"/>
              <a:buFont typeface="Calibri"/>
              <a:buChar char="●"/>
            </a:pPr>
            <a:r>
              <a:rPr b="0" i="0" lang="en-US" sz="1200" u="none" cap="none" strike="noStrike">
                <a:solidFill>
                  <a:srgbClr val="000000"/>
                </a:solidFill>
                <a:latin typeface="Calibri"/>
                <a:ea typeface="Calibri"/>
                <a:cs typeface="Calibri"/>
                <a:sym typeface="Calibri"/>
              </a:rPr>
              <a:t>Templated note to prompt and guide TTT conversations.</a:t>
            </a:r>
            <a:endParaRPr b="0" i="0" sz="1200" u="none" cap="none" strike="noStrike">
              <a:solidFill>
                <a:srgbClr val="000000"/>
              </a:solidFill>
              <a:latin typeface="Calibri"/>
              <a:ea typeface="Calibri"/>
              <a:cs typeface="Calibri"/>
              <a:sym typeface="Calibri"/>
            </a:endParaRPr>
          </a:p>
          <a:p>
            <a:pPr indent="-40822" lvl="0" marL="40822" marR="0" rtl="0" algn="ctr">
              <a:lnSpc>
                <a:spcPct val="100000"/>
              </a:lnSpc>
              <a:spcBef>
                <a:spcPts val="0"/>
              </a:spcBef>
              <a:spcAft>
                <a:spcPts val="0"/>
              </a:spcAft>
              <a:buClr>
                <a:schemeClr val="dk1"/>
              </a:buClr>
              <a:buSzPts val="1200"/>
              <a:buFont typeface="Calibri"/>
              <a:buNone/>
            </a:pPr>
            <a:r>
              <a:t/>
            </a:r>
            <a:endParaRPr b="0" i="0" sz="1200" u="none" cap="none" strike="noStrike">
              <a:solidFill>
                <a:srgbClr val="000000"/>
              </a:solidFill>
              <a:latin typeface="Calibri"/>
              <a:ea typeface="Calibri"/>
              <a:cs typeface="Calibri"/>
              <a:sym typeface="Calibri"/>
            </a:endParaRPr>
          </a:p>
        </p:txBody>
      </p:sp>
      <p:sp>
        <p:nvSpPr>
          <p:cNvPr id="427" name="Google Shape;427;p6"/>
          <p:cNvSpPr/>
          <p:nvPr/>
        </p:nvSpPr>
        <p:spPr>
          <a:xfrm>
            <a:off x="8306403" y="3635575"/>
            <a:ext cx="3725605" cy="1764643"/>
          </a:xfrm>
          <a:prstGeom prst="roundRect">
            <a:avLst>
              <a:gd fmla="val 16667" name="adj"/>
            </a:avLst>
          </a:prstGeom>
          <a:solidFill>
            <a:srgbClr val="E5DFEC"/>
          </a:solidFill>
          <a:ln cap="flat" cmpd="sng" w="28575">
            <a:solidFill>
              <a:srgbClr val="4A7DBA"/>
            </a:solidFill>
            <a:prstDash val="solid"/>
            <a:round/>
            <a:headEnd len="sm" w="sm" type="none"/>
            <a:tailEnd len="sm" w="sm" type="none"/>
          </a:ln>
        </p:spPr>
        <p:txBody>
          <a:bodyPr anchorCtr="0" anchor="ctr" bIns="45700" lIns="91425" spcFirstLastPara="1" rIns="91425" wrap="square" tIns="45700">
            <a:noAutofit/>
          </a:bodyPr>
          <a:lstStyle/>
          <a:p>
            <a:pPr indent="0" lvl="0" marL="122467" marR="0" rtl="0" algn="l">
              <a:lnSpc>
                <a:spcPct val="100000"/>
              </a:lnSpc>
              <a:spcBef>
                <a:spcPts val="0"/>
              </a:spcBef>
              <a:spcAft>
                <a:spcPts val="0"/>
              </a:spcAft>
              <a:buClr>
                <a:schemeClr val="dk1"/>
              </a:buClr>
              <a:buSzPts val="1200"/>
              <a:buFont typeface="Calibri"/>
              <a:buNone/>
            </a:pPr>
            <a:r>
              <a:t/>
            </a:r>
            <a:endParaRPr b="0" i="0" sz="1200" u="none" cap="none" strike="noStrike">
              <a:solidFill>
                <a:srgbClr val="000000"/>
              </a:solidFill>
              <a:latin typeface="Calibri"/>
              <a:ea typeface="Calibri"/>
              <a:cs typeface="Calibri"/>
              <a:sym typeface="Calibri"/>
            </a:endParaRPr>
          </a:p>
          <a:p>
            <a:pPr indent="-122467" lvl="0" marL="122467" marR="0" rtl="0" algn="l">
              <a:lnSpc>
                <a:spcPct val="100000"/>
              </a:lnSpc>
              <a:spcBef>
                <a:spcPts val="0"/>
              </a:spcBef>
              <a:spcAft>
                <a:spcPts val="0"/>
              </a:spcAft>
              <a:buClr>
                <a:srgbClr val="000000"/>
              </a:buClr>
              <a:buSzPts val="800"/>
              <a:buFont typeface="Calibri"/>
              <a:buChar char="●"/>
            </a:pPr>
            <a:r>
              <a:rPr b="0" i="0" lang="en-US" sz="1200" u="none" cap="none" strike="noStrike">
                <a:solidFill>
                  <a:srgbClr val="000000"/>
                </a:solidFill>
                <a:latin typeface="Calibri"/>
                <a:ea typeface="Calibri"/>
                <a:cs typeface="Calibri"/>
                <a:sym typeface="Calibri"/>
              </a:rPr>
              <a:t>Educational sessions and materials </a:t>
            </a:r>
            <a:endParaRPr b="0" i="0" sz="1200" u="none" cap="none" strike="noStrike">
              <a:solidFill>
                <a:srgbClr val="000000"/>
              </a:solidFill>
              <a:latin typeface="Calibri"/>
              <a:ea typeface="Calibri"/>
              <a:cs typeface="Calibri"/>
              <a:sym typeface="Calibri"/>
            </a:endParaRPr>
          </a:p>
          <a:p>
            <a:pPr indent="-122467" lvl="0" marL="122467" marR="0" rtl="0" algn="l">
              <a:lnSpc>
                <a:spcPct val="100000"/>
              </a:lnSpc>
              <a:spcBef>
                <a:spcPts val="0"/>
              </a:spcBef>
              <a:spcAft>
                <a:spcPts val="0"/>
              </a:spcAft>
              <a:buClr>
                <a:srgbClr val="000000"/>
              </a:buClr>
              <a:buSzPts val="800"/>
              <a:buFont typeface="Calibri"/>
              <a:buChar char="●"/>
            </a:pPr>
            <a:r>
              <a:rPr b="0" i="0" lang="en-US" sz="1200" u="none" cap="none" strike="noStrike">
                <a:solidFill>
                  <a:srgbClr val="000000"/>
                </a:solidFill>
                <a:latin typeface="Calibri"/>
                <a:ea typeface="Calibri"/>
                <a:cs typeface="Calibri"/>
                <a:sym typeface="Calibri"/>
              </a:rPr>
              <a:t>Weekly huddle </a:t>
            </a:r>
            <a:endParaRPr b="0" i="0" sz="1200" u="none" cap="none" strike="noStrike">
              <a:solidFill>
                <a:srgbClr val="000000"/>
              </a:solidFill>
              <a:latin typeface="Calibri"/>
              <a:ea typeface="Calibri"/>
              <a:cs typeface="Calibri"/>
              <a:sym typeface="Calibri"/>
            </a:endParaRPr>
          </a:p>
          <a:p>
            <a:pPr indent="-122467" lvl="0" marL="122467" marR="0" rtl="0" algn="l">
              <a:lnSpc>
                <a:spcPct val="100000"/>
              </a:lnSpc>
              <a:spcBef>
                <a:spcPts val="0"/>
              </a:spcBef>
              <a:spcAft>
                <a:spcPts val="0"/>
              </a:spcAft>
              <a:buClr>
                <a:srgbClr val="000000"/>
              </a:buClr>
              <a:buSzPts val="800"/>
              <a:buFont typeface="Calibri"/>
              <a:buChar char="●"/>
            </a:pPr>
            <a:r>
              <a:rPr b="0" i="0" lang="en-US" sz="1200" u="none" cap="none" strike="noStrike">
                <a:solidFill>
                  <a:srgbClr val="000000"/>
                </a:solidFill>
                <a:latin typeface="Calibri"/>
                <a:ea typeface="Calibri"/>
                <a:cs typeface="Calibri"/>
                <a:sym typeface="Calibri"/>
              </a:rPr>
              <a:t>Team review of successes, barriers and facilitators</a:t>
            </a:r>
            <a:endParaRPr b="0" i="0" sz="1200" u="none" cap="none" strike="noStrike">
              <a:solidFill>
                <a:srgbClr val="000000"/>
              </a:solidFill>
              <a:latin typeface="Calibri"/>
              <a:ea typeface="Calibri"/>
              <a:cs typeface="Calibri"/>
              <a:sym typeface="Calibri"/>
            </a:endParaRPr>
          </a:p>
          <a:p>
            <a:pPr indent="-122467" lvl="0" marL="122467" marR="0" rtl="0" algn="l">
              <a:lnSpc>
                <a:spcPct val="100000"/>
              </a:lnSpc>
              <a:spcBef>
                <a:spcPts val="0"/>
              </a:spcBef>
              <a:spcAft>
                <a:spcPts val="0"/>
              </a:spcAft>
              <a:buClr>
                <a:srgbClr val="000000"/>
              </a:buClr>
              <a:buSzPts val="800"/>
              <a:buFont typeface="Calibri"/>
              <a:buChar char="●"/>
            </a:pPr>
            <a:r>
              <a:rPr b="0" i="0" lang="en-US" sz="1200" u="none" cap="none" strike="noStrike">
                <a:solidFill>
                  <a:srgbClr val="000000"/>
                </a:solidFill>
                <a:latin typeface="Calibri"/>
                <a:ea typeface="Calibri"/>
                <a:cs typeface="Calibri"/>
                <a:sym typeface="Calibri"/>
              </a:rPr>
              <a:t>Team attends LS and AQCs</a:t>
            </a:r>
            <a:endParaRPr b="0" i="0" sz="1200" u="none" cap="none" strike="noStrike">
              <a:solidFill>
                <a:srgbClr val="000000"/>
              </a:solidFill>
              <a:latin typeface="Calibri"/>
              <a:ea typeface="Calibri"/>
              <a:cs typeface="Calibri"/>
              <a:sym typeface="Calibri"/>
            </a:endParaRPr>
          </a:p>
          <a:p>
            <a:pPr indent="-122467" lvl="0" marL="122467" marR="0" rtl="0" algn="l">
              <a:lnSpc>
                <a:spcPct val="100000"/>
              </a:lnSpc>
              <a:spcBef>
                <a:spcPts val="0"/>
              </a:spcBef>
              <a:spcAft>
                <a:spcPts val="0"/>
              </a:spcAft>
              <a:buClr>
                <a:srgbClr val="000000"/>
              </a:buClr>
              <a:buSzPts val="800"/>
              <a:buFont typeface="Calibri"/>
              <a:buChar char="●"/>
            </a:pPr>
            <a:r>
              <a:rPr b="0" i="0" lang="en-US" sz="1200" u="none" cap="none" strike="noStrike">
                <a:solidFill>
                  <a:srgbClr val="000000"/>
                </a:solidFill>
                <a:latin typeface="Calibri"/>
                <a:ea typeface="Calibri"/>
                <a:cs typeface="Calibri"/>
                <a:sym typeface="Calibri"/>
              </a:rPr>
              <a:t>Team social activities</a:t>
            </a:r>
            <a:endParaRPr b="0" i="0" sz="1200" u="none" cap="none" strike="noStrike">
              <a:solidFill>
                <a:srgbClr val="000000"/>
              </a:solidFill>
              <a:latin typeface="Calibri"/>
              <a:ea typeface="Calibri"/>
              <a:cs typeface="Calibri"/>
              <a:sym typeface="Calibri"/>
            </a:endParaRPr>
          </a:p>
          <a:p>
            <a:pPr indent="-122467" lvl="0" marL="122467" marR="0" rtl="0" algn="l">
              <a:lnSpc>
                <a:spcPct val="100000"/>
              </a:lnSpc>
              <a:spcBef>
                <a:spcPts val="0"/>
              </a:spcBef>
              <a:spcAft>
                <a:spcPts val="0"/>
              </a:spcAft>
              <a:buClr>
                <a:srgbClr val="000000"/>
              </a:buClr>
              <a:buSzPts val="800"/>
              <a:buFont typeface="Calibri"/>
              <a:buChar char="●"/>
            </a:pPr>
            <a:r>
              <a:rPr b="0" i="0" lang="en-US" sz="1200" u="none" cap="none" strike="noStrike">
                <a:solidFill>
                  <a:srgbClr val="000000"/>
                </a:solidFill>
                <a:latin typeface="Calibri"/>
                <a:ea typeface="Calibri"/>
                <a:cs typeface="Calibri"/>
                <a:sym typeface="Calibri"/>
              </a:rPr>
              <a:t>Submit monthly narrative reports and data</a:t>
            </a:r>
            <a:endParaRPr b="0" i="0" sz="1200" u="none" cap="none" strike="noStrike">
              <a:solidFill>
                <a:srgbClr val="000000"/>
              </a:solidFill>
              <a:latin typeface="Calibri"/>
              <a:ea typeface="Calibri"/>
              <a:cs typeface="Calibri"/>
              <a:sym typeface="Calibri"/>
            </a:endParaRPr>
          </a:p>
          <a:p>
            <a:pPr indent="-122467" lvl="0" marL="122467" marR="0" rtl="0" algn="l">
              <a:lnSpc>
                <a:spcPct val="100000"/>
              </a:lnSpc>
              <a:spcBef>
                <a:spcPts val="0"/>
              </a:spcBef>
              <a:spcAft>
                <a:spcPts val="0"/>
              </a:spcAft>
              <a:buClr>
                <a:srgbClr val="000000"/>
              </a:buClr>
              <a:buSzPts val="800"/>
              <a:buFont typeface="Calibri"/>
              <a:buChar char="●"/>
            </a:pPr>
            <a:r>
              <a:rPr b="0" i="0" lang="en-US" sz="1200" u="none" cap="none" strike="noStrike">
                <a:solidFill>
                  <a:srgbClr val="000000"/>
                </a:solidFill>
                <a:latin typeface="Calibri"/>
                <a:ea typeface="Calibri"/>
                <a:cs typeface="Calibri"/>
                <a:sym typeface="Calibri"/>
              </a:rPr>
              <a:t>Regular review of team progress on TTT metrics</a:t>
            </a:r>
            <a:endParaRPr b="0" i="0" sz="1200" u="none" cap="none" strike="noStrike">
              <a:solidFill>
                <a:srgbClr val="000000"/>
              </a:solidFill>
              <a:latin typeface="Calibri"/>
              <a:ea typeface="Calibri"/>
              <a:cs typeface="Calibri"/>
              <a:sym typeface="Calibri"/>
            </a:endParaRPr>
          </a:p>
          <a:p>
            <a:pPr indent="-122467" lvl="0" marL="122467" marR="0" rtl="0" algn="l">
              <a:lnSpc>
                <a:spcPct val="100000"/>
              </a:lnSpc>
              <a:spcBef>
                <a:spcPts val="0"/>
              </a:spcBef>
              <a:spcAft>
                <a:spcPts val="0"/>
              </a:spcAft>
              <a:buClr>
                <a:srgbClr val="000000"/>
              </a:buClr>
              <a:buSzPts val="800"/>
              <a:buFont typeface="Calibri"/>
              <a:buChar char="●"/>
            </a:pPr>
            <a:r>
              <a:rPr b="0" i="0" lang="en-US" sz="1200" u="none" cap="none" strike="noStrike">
                <a:solidFill>
                  <a:srgbClr val="000000"/>
                </a:solidFill>
                <a:latin typeface="Calibri"/>
                <a:ea typeface="Calibri"/>
                <a:cs typeface="Calibri"/>
                <a:sym typeface="Calibri"/>
              </a:rPr>
              <a:t>Documented progress through QI curriculum</a:t>
            </a:r>
            <a:endParaRPr b="0" i="0" sz="1200" u="none" cap="none" strike="noStrike">
              <a:solidFill>
                <a:srgbClr val="000000"/>
              </a:solidFill>
              <a:highlight>
                <a:srgbClr val="FFFF00"/>
              </a:highlight>
              <a:latin typeface="Calibri"/>
              <a:ea typeface="Calibri"/>
              <a:cs typeface="Calibri"/>
              <a:sym typeface="Calibri"/>
            </a:endParaRPr>
          </a:p>
          <a:p>
            <a:pPr indent="0" lvl="0" marL="122467" marR="0" rtl="0" algn="l">
              <a:lnSpc>
                <a:spcPct val="90000"/>
              </a:lnSpc>
              <a:spcBef>
                <a:spcPts val="0"/>
              </a:spcBef>
              <a:spcAft>
                <a:spcPts val="0"/>
              </a:spcAft>
              <a:buClr>
                <a:schemeClr val="dk1"/>
              </a:buClr>
              <a:buSzPts val="1200"/>
              <a:buFont typeface="Calibri"/>
              <a:buNone/>
            </a:pPr>
            <a:r>
              <a:t/>
            </a:r>
            <a:endParaRPr b="0" i="0" sz="1200" u="none" cap="none" strike="noStrike">
              <a:solidFill>
                <a:srgbClr val="000000"/>
              </a:solidFill>
              <a:latin typeface="Calibri"/>
              <a:ea typeface="Calibri"/>
              <a:cs typeface="Calibri"/>
              <a:sym typeface="Calibri"/>
            </a:endParaRPr>
          </a:p>
        </p:txBody>
      </p:sp>
      <p:sp>
        <p:nvSpPr>
          <p:cNvPr id="428" name="Google Shape;428;p6"/>
          <p:cNvSpPr/>
          <p:nvPr/>
        </p:nvSpPr>
        <p:spPr>
          <a:xfrm>
            <a:off x="8252148" y="5471591"/>
            <a:ext cx="3826718" cy="1351714"/>
          </a:xfrm>
          <a:prstGeom prst="roundRect">
            <a:avLst>
              <a:gd fmla="val 16667" name="adj"/>
            </a:avLst>
          </a:prstGeom>
          <a:solidFill>
            <a:srgbClr val="E5B9B7"/>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122467" lvl="0" marL="122467" marR="0" rtl="0" algn="l">
              <a:lnSpc>
                <a:spcPct val="100000"/>
              </a:lnSpc>
              <a:spcBef>
                <a:spcPts val="0"/>
              </a:spcBef>
              <a:spcAft>
                <a:spcPts val="0"/>
              </a:spcAft>
              <a:buClr>
                <a:srgbClr val="000000"/>
              </a:buClr>
              <a:buSzPts val="800"/>
              <a:buFont typeface="Calibri"/>
              <a:buChar char="●"/>
            </a:pPr>
            <a:r>
              <a:rPr b="0" i="0" lang="en-US" sz="1200" u="none" cap="none" strike="noStrike">
                <a:solidFill>
                  <a:srgbClr val="000000"/>
                </a:solidFill>
                <a:latin typeface="Calibri"/>
                <a:ea typeface="Calibri"/>
                <a:cs typeface="Calibri"/>
                <a:sym typeface="Calibri"/>
              </a:rPr>
              <a:t>Dept./Practice leadership education &amp; materials</a:t>
            </a:r>
            <a:endParaRPr b="0" i="0" sz="1200" u="none" cap="none" strike="noStrike">
              <a:solidFill>
                <a:srgbClr val="000000"/>
              </a:solidFill>
              <a:latin typeface="Calibri"/>
              <a:ea typeface="Calibri"/>
              <a:cs typeface="Calibri"/>
              <a:sym typeface="Calibri"/>
            </a:endParaRPr>
          </a:p>
          <a:p>
            <a:pPr indent="-195263" lvl="0" marL="195263" marR="0" rtl="0" algn="l">
              <a:lnSpc>
                <a:spcPct val="100000"/>
              </a:lnSpc>
              <a:spcBef>
                <a:spcPts val="0"/>
              </a:spcBef>
              <a:spcAft>
                <a:spcPts val="0"/>
              </a:spcAft>
              <a:buClr>
                <a:srgbClr val="000000"/>
              </a:buClr>
              <a:buSzPts val="800"/>
              <a:buFont typeface="Calibri"/>
              <a:buChar char="●"/>
            </a:pPr>
            <a:r>
              <a:rPr b="0" i="0" lang="en-US" sz="1200" u="none" cap="none" strike="noStrike">
                <a:solidFill>
                  <a:srgbClr val="000000"/>
                </a:solidFill>
                <a:latin typeface="Calibri"/>
                <a:ea typeface="Calibri"/>
                <a:cs typeface="Calibri"/>
                <a:sym typeface="Calibri"/>
              </a:rPr>
              <a:t>Managing Up: Share successes, opportunities with leadership</a:t>
            </a:r>
            <a:endParaRPr b="0" i="0" sz="1200" u="none" cap="none" strike="noStrike">
              <a:solidFill>
                <a:srgbClr val="000000"/>
              </a:solidFill>
              <a:latin typeface="Calibri"/>
              <a:ea typeface="Calibri"/>
              <a:cs typeface="Calibri"/>
              <a:sym typeface="Calibri"/>
            </a:endParaRPr>
          </a:p>
          <a:p>
            <a:pPr indent="-122467" lvl="0" marL="122467" marR="0" rtl="0" algn="l">
              <a:lnSpc>
                <a:spcPct val="100000"/>
              </a:lnSpc>
              <a:spcBef>
                <a:spcPts val="0"/>
              </a:spcBef>
              <a:spcAft>
                <a:spcPts val="0"/>
              </a:spcAft>
              <a:buClr>
                <a:srgbClr val="000000"/>
              </a:buClr>
              <a:buSzPts val="800"/>
              <a:buFont typeface="Calibri"/>
              <a:buChar char="●"/>
            </a:pPr>
            <a:r>
              <a:rPr b="0" i="0" lang="en-US" sz="1200" u="none" cap="none" strike="noStrike">
                <a:solidFill>
                  <a:srgbClr val="000000"/>
                </a:solidFill>
                <a:latin typeface="Calibri"/>
                <a:ea typeface="Calibri"/>
                <a:cs typeface="Calibri"/>
                <a:sym typeface="Calibri"/>
              </a:rPr>
              <a:t>Mapping out workflows</a:t>
            </a:r>
            <a:endParaRPr b="0" i="0" sz="1200" u="none" cap="none" strike="noStrike">
              <a:solidFill>
                <a:srgbClr val="000000"/>
              </a:solidFill>
              <a:latin typeface="Calibri"/>
              <a:ea typeface="Calibri"/>
              <a:cs typeface="Calibri"/>
              <a:sym typeface="Calibri"/>
            </a:endParaRPr>
          </a:p>
          <a:p>
            <a:pPr indent="-122467" lvl="0" marL="122467" marR="0" rtl="0" algn="l">
              <a:lnSpc>
                <a:spcPct val="100000"/>
              </a:lnSpc>
              <a:spcBef>
                <a:spcPts val="0"/>
              </a:spcBef>
              <a:spcAft>
                <a:spcPts val="0"/>
              </a:spcAft>
              <a:buClr>
                <a:srgbClr val="000000"/>
              </a:buClr>
              <a:buSzPts val="800"/>
              <a:buFont typeface="Calibri"/>
              <a:buChar char="●"/>
            </a:pPr>
            <a:r>
              <a:rPr b="0" i="0" lang="en-US" sz="1200" u="none" cap="none" strike="noStrike">
                <a:solidFill>
                  <a:srgbClr val="000000"/>
                </a:solidFill>
                <a:latin typeface="Calibri"/>
                <a:ea typeface="Calibri"/>
                <a:cs typeface="Calibri"/>
                <a:sym typeface="Calibri"/>
              </a:rPr>
              <a:t>Visibility: Share work with colleagues in practice/dept.</a:t>
            </a:r>
            <a:endParaRPr b="0" i="0" sz="1200" u="none" cap="none" strike="noStrike">
              <a:solidFill>
                <a:srgbClr val="000000"/>
              </a:solidFill>
              <a:highlight>
                <a:srgbClr val="FFFFFF"/>
              </a:highlight>
              <a:latin typeface="Calibri"/>
              <a:ea typeface="Calibri"/>
              <a:cs typeface="Calibri"/>
              <a:sym typeface="Calibri"/>
            </a:endParaRPr>
          </a:p>
        </p:txBody>
      </p:sp>
      <p:cxnSp>
        <p:nvCxnSpPr>
          <p:cNvPr id="429" name="Google Shape;429;p6"/>
          <p:cNvCxnSpPr>
            <a:stCxn id="392" idx="1"/>
            <a:endCxn id="397" idx="3"/>
          </p:cNvCxnSpPr>
          <p:nvPr/>
        </p:nvCxnSpPr>
        <p:spPr>
          <a:xfrm flipH="1">
            <a:off x="4948723" y="2204752"/>
            <a:ext cx="441900" cy="1314000"/>
          </a:xfrm>
          <a:prstGeom prst="straightConnector1">
            <a:avLst/>
          </a:prstGeom>
          <a:noFill/>
          <a:ln cap="flat" cmpd="sng" w="34925">
            <a:solidFill>
              <a:srgbClr val="4A7DBA"/>
            </a:solidFill>
            <a:prstDash val="solid"/>
            <a:round/>
            <a:headEnd len="sm" w="sm" type="none"/>
            <a:tailEnd len="med" w="med" type="stealth"/>
          </a:ln>
        </p:spPr>
      </p:cxnSp>
      <p:cxnSp>
        <p:nvCxnSpPr>
          <p:cNvPr id="430" name="Google Shape;430;p6"/>
          <p:cNvCxnSpPr>
            <a:stCxn id="423" idx="1"/>
            <a:endCxn id="399" idx="3"/>
          </p:cNvCxnSpPr>
          <p:nvPr/>
        </p:nvCxnSpPr>
        <p:spPr>
          <a:xfrm flipH="1">
            <a:off x="4948817" y="5927679"/>
            <a:ext cx="508200" cy="212700"/>
          </a:xfrm>
          <a:prstGeom prst="straightConnector1">
            <a:avLst/>
          </a:prstGeom>
          <a:noFill/>
          <a:ln cap="flat" cmpd="sng" w="34925">
            <a:solidFill>
              <a:srgbClr val="4A7DBA"/>
            </a:solidFill>
            <a:prstDash val="solid"/>
            <a:round/>
            <a:headEnd len="sm" w="sm" type="none"/>
            <a:tailEnd len="med" w="med" type="stealth"/>
          </a:ln>
        </p:spPr>
      </p:cxnSp>
      <p:cxnSp>
        <p:nvCxnSpPr>
          <p:cNvPr id="431" name="Google Shape;431;p6"/>
          <p:cNvCxnSpPr>
            <a:stCxn id="385" idx="1"/>
            <a:endCxn id="398" idx="3"/>
          </p:cNvCxnSpPr>
          <p:nvPr/>
        </p:nvCxnSpPr>
        <p:spPr>
          <a:xfrm rot="10800000">
            <a:off x="4936482" y="4793189"/>
            <a:ext cx="537000" cy="768000"/>
          </a:xfrm>
          <a:prstGeom prst="straightConnector1">
            <a:avLst/>
          </a:prstGeom>
          <a:noFill/>
          <a:ln cap="flat" cmpd="sng" w="34925">
            <a:solidFill>
              <a:srgbClr val="4A7DBA"/>
            </a:solidFill>
            <a:prstDash val="solid"/>
            <a:round/>
            <a:headEnd len="sm" w="sm" type="none"/>
            <a:tailEnd len="med" w="med" type="stealth"/>
          </a:ln>
        </p:spPr>
      </p:cxnSp>
      <p:cxnSp>
        <p:nvCxnSpPr>
          <p:cNvPr id="432" name="Google Shape;432;p6"/>
          <p:cNvCxnSpPr>
            <a:stCxn id="421" idx="1"/>
            <a:endCxn id="398" idx="3"/>
          </p:cNvCxnSpPr>
          <p:nvPr/>
        </p:nvCxnSpPr>
        <p:spPr>
          <a:xfrm rot="10800000">
            <a:off x="4936392" y="4792955"/>
            <a:ext cx="528000" cy="290100"/>
          </a:xfrm>
          <a:prstGeom prst="straightConnector1">
            <a:avLst/>
          </a:prstGeom>
          <a:noFill/>
          <a:ln cap="flat" cmpd="sng" w="34925">
            <a:solidFill>
              <a:srgbClr val="4A7DBA"/>
            </a:solidFill>
            <a:prstDash val="solid"/>
            <a:round/>
            <a:headEnd len="sm" w="sm" type="none"/>
            <a:tailEnd len="med" w="med" type="stealth"/>
          </a:ln>
        </p:spPr>
      </p:cxnSp>
      <p:cxnSp>
        <p:nvCxnSpPr>
          <p:cNvPr id="433" name="Google Shape;433;p6"/>
          <p:cNvCxnSpPr>
            <a:stCxn id="390" idx="1"/>
            <a:endCxn id="399" idx="3"/>
          </p:cNvCxnSpPr>
          <p:nvPr/>
        </p:nvCxnSpPr>
        <p:spPr>
          <a:xfrm flipH="1">
            <a:off x="4948669" y="4638439"/>
            <a:ext cx="477900" cy="1502100"/>
          </a:xfrm>
          <a:prstGeom prst="straightConnector1">
            <a:avLst/>
          </a:prstGeom>
          <a:noFill/>
          <a:ln cap="flat" cmpd="sng" w="34925">
            <a:solidFill>
              <a:srgbClr val="4A7DBA"/>
            </a:solidFill>
            <a:prstDash val="solid"/>
            <a:round/>
            <a:headEnd len="sm" w="sm" type="none"/>
            <a:tailEnd len="med" w="med" type="stealth"/>
          </a:ln>
        </p:spPr>
      </p:cxnSp>
      <p:cxnSp>
        <p:nvCxnSpPr>
          <p:cNvPr id="434" name="Google Shape;434;p6"/>
          <p:cNvCxnSpPr>
            <a:stCxn id="390" idx="1"/>
            <a:endCxn id="398" idx="3"/>
          </p:cNvCxnSpPr>
          <p:nvPr/>
        </p:nvCxnSpPr>
        <p:spPr>
          <a:xfrm flipH="1">
            <a:off x="4936369" y="4638439"/>
            <a:ext cx="490200" cy="154500"/>
          </a:xfrm>
          <a:prstGeom prst="straightConnector1">
            <a:avLst/>
          </a:prstGeom>
          <a:noFill/>
          <a:ln cap="flat" cmpd="sng" w="34925">
            <a:solidFill>
              <a:srgbClr val="4A7DBA"/>
            </a:solidFill>
            <a:prstDash val="solid"/>
            <a:round/>
            <a:headEnd len="sm" w="sm" type="none"/>
            <a:tailEnd len="med" w="med" type="stealth"/>
          </a:ln>
        </p:spPr>
      </p:cxnSp>
      <p:sp>
        <p:nvSpPr>
          <p:cNvPr id="435" name="Google Shape;435;p6"/>
          <p:cNvSpPr txBox="1"/>
          <p:nvPr>
            <p:ph type="title"/>
          </p:nvPr>
        </p:nvSpPr>
        <p:spPr>
          <a:xfrm>
            <a:off x="1657651" y="52924"/>
            <a:ext cx="8752832" cy="524407"/>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lang="en-US"/>
              <a:t>TTT Key Project Level Driver Diagram</a:t>
            </a:r>
            <a:endParaRPr/>
          </a:p>
        </p:txBody>
      </p:sp>
      <p:cxnSp>
        <p:nvCxnSpPr>
          <p:cNvPr id="436" name="Google Shape;436;p6"/>
          <p:cNvCxnSpPr>
            <a:stCxn id="395" idx="1"/>
          </p:cNvCxnSpPr>
          <p:nvPr/>
        </p:nvCxnSpPr>
        <p:spPr>
          <a:xfrm flipH="1">
            <a:off x="4915723" y="1369491"/>
            <a:ext cx="474900" cy="626700"/>
          </a:xfrm>
          <a:prstGeom prst="straightConnector1">
            <a:avLst/>
          </a:prstGeom>
          <a:noFill/>
          <a:ln cap="flat" cmpd="sng" w="34925">
            <a:solidFill>
              <a:srgbClr val="4A7DBA"/>
            </a:solidFill>
            <a:prstDash val="solid"/>
            <a:round/>
            <a:headEnd len="sm" w="sm" type="none"/>
            <a:tailEnd len="med" w="med" type="stealth"/>
          </a:ln>
        </p:spPr>
      </p:cxnSp>
      <p:sp>
        <p:nvSpPr>
          <p:cNvPr id="437" name="Google Shape;437;p6"/>
          <p:cNvSpPr/>
          <p:nvPr/>
        </p:nvSpPr>
        <p:spPr>
          <a:xfrm>
            <a:off x="2518135" y="2783566"/>
            <a:ext cx="2582373" cy="1588442"/>
          </a:xfrm>
          <a:prstGeom prst="donut">
            <a:avLst>
              <a:gd fmla="val 2377" name="adj"/>
            </a:avLst>
          </a:prstGeom>
          <a:solidFill>
            <a:srgbClr val="C00000"/>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Calibri"/>
              <a:buNone/>
            </a:pPr>
            <a:r>
              <a:t/>
            </a:r>
            <a:endParaRPr b="0" i="0" sz="1800" u="none" cap="none" strike="noStrike">
              <a:solidFill>
                <a:srgbClr val="C00000"/>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442" name="Shape 442"/>
        <p:cNvGrpSpPr/>
        <p:nvPr/>
      </p:nvGrpSpPr>
      <p:grpSpPr>
        <a:xfrm>
          <a:off x="0" y="0"/>
          <a:ext cx="0" cy="0"/>
          <a:chOff x="0" y="0"/>
          <a:chExt cx="0" cy="0"/>
        </a:xfrm>
      </p:grpSpPr>
      <p:sp>
        <p:nvSpPr>
          <p:cNvPr id="443" name="Google Shape;443;p7"/>
          <p:cNvSpPr txBox="1"/>
          <p:nvPr>
            <p:ph type="title"/>
          </p:nvPr>
        </p:nvSpPr>
        <p:spPr>
          <a:xfrm>
            <a:off x="475267" y="25829"/>
            <a:ext cx="8440133" cy="1325563"/>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Calibri"/>
              <a:buNone/>
            </a:pPr>
            <a:r>
              <a:rPr lang="en-US" sz="4800">
                <a:latin typeface="Calibri"/>
                <a:ea typeface="Calibri"/>
                <a:cs typeface="Calibri"/>
                <a:sym typeface="Calibri"/>
              </a:rPr>
              <a:t>How Will We Know Our Changes Are an Improvement? </a:t>
            </a:r>
            <a:endParaRPr b="1" sz="4800"/>
          </a:p>
        </p:txBody>
      </p:sp>
      <p:sp>
        <p:nvSpPr>
          <p:cNvPr id="444" name="Google Shape;444;p7"/>
          <p:cNvSpPr txBox="1"/>
          <p:nvPr>
            <p:ph idx="1" type="body"/>
          </p:nvPr>
        </p:nvSpPr>
        <p:spPr>
          <a:xfrm>
            <a:off x="415757" y="1618937"/>
            <a:ext cx="8623140" cy="5082805"/>
          </a:xfrm>
          <a:prstGeom prst="rect">
            <a:avLst/>
          </a:prstGeom>
          <a:noFill/>
          <a:ln>
            <a:noFill/>
          </a:ln>
        </p:spPr>
        <p:txBody>
          <a:bodyPr anchorCtr="0" anchor="ctr" bIns="45700" lIns="91425" spcFirstLastPara="1" rIns="91425" wrap="square" tIns="45700">
            <a:normAutofit fontScale="70000" lnSpcReduction="20000"/>
          </a:bodyPr>
          <a:lstStyle/>
          <a:p>
            <a:pPr indent="0" lvl="0" marL="0" rtl="0" algn="l">
              <a:lnSpc>
                <a:spcPct val="90000"/>
              </a:lnSpc>
              <a:spcBef>
                <a:spcPts val="0"/>
              </a:spcBef>
              <a:spcAft>
                <a:spcPts val="0"/>
              </a:spcAft>
              <a:buClr>
                <a:schemeClr val="dk1"/>
              </a:buClr>
              <a:buSzPct val="100000"/>
              <a:buNone/>
            </a:pPr>
            <a:r>
              <a:t/>
            </a:r>
            <a:endParaRPr b="1" sz="2800"/>
          </a:p>
          <a:p>
            <a:pPr indent="0" lvl="0" marL="0" rtl="0" algn="l">
              <a:lnSpc>
                <a:spcPct val="90000"/>
              </a:lnSpc>
              <a:spcBef>
                <a:spcPts val="392"/>
              </a:spcBef>
              <a:spcAft>
                <a:spcPts val="0"/>
              </a:spcAft>
              <a:buClr>
                <a:schemeClr val="dk1"/>
              </a:buClr>
              <a:buSzPct val="100000"/>
              <a:buNone/>
            </a:pPr>
            <a:r>
              <a:rPr b="1" lang="en-US" sz="2800"/>
              <a:t>Process Measures</a:t>
            </a:r>
            <a:endParaRPr/>
          </a:p>
          <a:p>
            <a:pPr indent="-342900" lvl="0" marL="342900" rtl="0" algn="l">
              <a:lnSpc>
                <a:spcPct val="90000"/>
              </a:lnSpc>
              <a:spcBef>
                <a:spcPts val="392"/>
              </a:spcBef>
              <a:spcAft>
                <a:spcPts val="0"/>
              </a:spcAft>
              <a:buClr>
                <a:schemeClr val="dk1"/>
              </a:buClr>
              <a:buSzPct val="100000"/>
              <a:buChar char="•"/>
            </a:pPr>
            <a:r>
              <a:rPr lang="en-US" sz="2800"/>
              <a:t>……..</a:t>
            </a:r>
            <a:endParaRPr/>
          </a:p>
          <a:p>
            <a:pPr indent="-342900" lvl="0" marL="342900" rtl="0" algn="l">
              <a:lnSpc>
                <a:spcPct val="90000"/>
              </a:lnSpc>
              <a:spcBef>
                <a:spcPts val="392"/>
              </a:spcBef>
              <a:spcAft>
                <a:spcPts val="0"/>
              </a:spcAft>
              <a:buClr>
                <a:schemeClr val="dk1"/>
              </a:buClr>
              <a:buSzPct val="100000"/>
              <a:buChar char="•"/>
            </a:pPr>
            <a:r>
              <a:rPr lang="en-US" sz="2800"/>
              <a:t>……..</a:t>
            </a:r>
            <a:endParaRPr/>
          </a:p>
          <a:p>
            <a:pPr indent="0" lvl="0" marL="0" rtl="0" algn="l">
              <a:lnSpc>
                <a:spcPct val="90000"/>
              </a:lnSpc>
              <a:spcBef>
                <a:spcPts val="392"/>
              </a:spcBef>
              <a:spcAft>
                <a:spcPts val="0"/>
              </a:spcAft>
              <a:buClr>
                <a:schemeClr val="dk1"/>
              </a:buClr>
              <a:buSzPct val="100000"/>
              <a:buNone/>
            </a:pPr>
            <a:r>
              <a:t/>
            </a:r>
            <a:endParaRPr sz="2800"/>
          </a:p>
          <a:p>
            <a:pPr indent="0" lvl="0" marL="0" rtl="0" algn="l">
              <a:lnSpc>
                <a:spcPct val="90000"/>
              </a:lnSpc>
              <a:spcBef>
                <a:spcPts val="392"/>
              </a:spcBef>
              <a:spcAft>
                <a:spcPts val="0"/>
              </a:spcAft>
              <a:buClr>
                <a:schemeClr val="dk1"/>
              </a:buClr>
              <a:buSzPct val="100000"/>
              <a:buNone/>
            </a:pPr>
            <a:r>
              <a:rPr b="1" lang="en-US" sz="2800"/>
              <a:t>Outcome Measures </a:t>
            </a:r>
            <a:endParaRPr/>
          </a:p>
          <a:p>
            <a:pPr indent="-342900" lvl="0" marL="342900" rtl="0" algn="l">
              <a:lnSpc>
                <a:spcPct val="90000"/>
              </a:lnSpc>
              <a:spcBef>
                <a:spcPts val="392"/>
              </a:spcBef>
              <a:spcAft>
                <a:spcPts val="0"/>
              </a:spcAft>
              <a:buClr>
                <a:schemeClr val="dk1"/>
              </a:buClr>
              <a:buSzPct val="100000"/>
              <a:buChar char="•"/>
            </a:pPr>
            <a:r>
              <a:rPr lang="en-US" sz="2800"/>
              <a:t>Insert measure with numerator, denominator and operational definition.</a:t>
            </a:r>
            <a:endParaRPr/>
          </a:p>
          <a:p>
            <a:pPr indent="-342900" lvl="0" marL="342900" rtl="0" algn="l">
              <a:lnSpc>
                <a:spcPct val="90000"/>
              </a:lnSpc>
              <a:spcBef>
                <a:spcPts val="392"/>
              </a:spcBef>
              <a:spcAft>
                <a:spcPts val="0"/>
              </a:spcAft>
              <a:buClr>
                <a:schemeClr val="dk1"/>
              </a:buClr>
              <a:buSzPct val="100000"/>
              <a:buChar char="•"/>
            </a:pPr>
            <a:r>
              <a:rPr lang="en-US" sz="2800"/>
              <a:t>….</a:t>
            </a:r>
            <a:endParaRPr/>
          </a:p>
          <a:p>
            <a:pPr indent="0" lvl="0" marL="0" rtl="0" algn="l">
              <a:lnSpc>
                <a:spcPct val="90000"/>
              </a:lnSpc>
              <a:spcBef>
                <a:spcPts val="392"/>
              </a:spcBef>
              <a:spcAft>
                <a:spcPts val="0"/>
              </a:spcAft>
              <a:buClr>
                <a:schemeClr val="dk1"/>
              </a:buClr>
              <a:buSzPct val="100000"/>
              <a:buNone/>
            </a:pPr>
            <a:r>
              <a:t/>
            </a:r>
            <a:endParaRPr sz="2800"/>
          </a:p>
          <a:p>
            <a:pPr indent="0" lvl="0" marL="0" rtl="0" algn="l">
              <a:lnSpc>
                <a:spcPct val="90000"/>
              </a:lnSpc>
              <a:spcBef>
                <a:spcPts val="392"/>
              </a:spcBef>
              <a:spcAft>
                <a:spcPts val="0"/>
              </a:spcAft>
              <a:buClr>
                <a:schemeClr val="dk1"/>
              </a:buClr>
              <a:buSzPct val="100000"/>
              <a:buNone/>
            </a:pPr>
            <a:r>
              <a:rPr b="1" lang="en-US" sz="2800"/>
              <a:t>Patient-Focused Measures</a:t>
            </a:r>
            <a:endParaRPr/>
          </a:p>
          <a:p>
            <a:pPr indent="-342900" lvl="0" marL="342900" rtl="0" algn="l">
              <a:lnSpc>
                <a:spcPct val="90000"/>
              </a:lnSpc>
              <a:spcBef>
                <a:spcPts val="392"/>
              </a:spcBef>
              <a:spcAft>
                <a:spcPts val="0"/>
              </a:spcAft>
              <a:buClr>
                <a:schemeClr val="dk1"/>
              </a:buClr>
              <a:buSzPct val="100000"/>
              <a:buChar char="•"/>
            </a:pPr>
            <a:r>
              <a:rPr lang="en-US" sz="2800"/>
              <a:t>……..</a:t>
            </a:r>
            <a:endParaRPr/>
          </a:p>
          <a:p>
            <a:pPr indent="-342900" lvl="0" marL="342900" rtl="0" algn="l">
              <a:lnSpc>
                <a:spcPct val="90000"/>
              </a:lnSpc>
              <a:spcBef>
                <a:spcPts val="392"/>
              </a:spcBef>
              <a:spcAft>
                <a:spcPts val="0"/>
              </a:spcAft>
              <a:buClr>
                <a:schemeClr val="dk1"/>
              </a:buClr>
              <a:buSzPct val="100000"/>
              <a:buChar char="•"/>
            </a:pPr>
            <a:r>
              <a:rPr lang="en-US" sz="2800"/>
              <a:t>……..</a:t>
            </a:r>
            <a:endParaRPr b="1" sz="2800"/>
          </a:p>
          <a:p>
            <a:pPr indent="0" lvl="0" marL="0" rtl="0" algn="l">
              <a:lnSpc>
                <a:spcPct val="90000"/>
              </a:lnSpc>
              <a:spcBef>
                <a:spcPts val="392"/>
              </a:spcBef>
              <a:spcAft>
                <a:spcPts val="0"/>
              </a:spcAft>
              <a:buClr>
                <a:schemeClr val="dk1"/>
              </a:buClr>
              <a:buSzPct val="100000"/>
              <a:buNone/>
            </a:pPr>
            <a:r>
              <a:t/>
            </a:r>
            <a:endParaRPr b="1" sz="2800"/>
          </a:p>
          <a:p>
            <a:pPr indent="0" lvl="0" marL="0" rtl="0" algn="l">
              <a:lnSpc>
                <a:spcPct val="90000"/>
              </a:lnSpc>
              <a:spcBef>
                <a:spcPts val="392"/>
              </a:spcBef>
              <a:spcAft>
                <a:spcPts val="0"/>
              </a:spcAft>
              <a:buClr>
                <a:schemeClr val="dk1"/>
              </a:buClr>
              <a:buSzPct val="100000"/>
              <a:buNone/>
            </a:pPr>
            <a:r>
              <a:rPr b="1" lang="en-US" sz="2800"/>
              <a:t>Value Measure (for advanced teams working on financial impact of their work)</a:t>
            </a:r>
            <a:endParaRPr/>
          </a:p>
          <a:p>
            <a:pPr indent="0" lvl="0" marL="0" rtl="0" algn="l">
              <a:lnSpc>
                <a:spcPct val="90000"/>
              </a:lnSpc>
              <a:spcBef>
                <a:spcPts val="392"/>
              </a:spcBef>
              <a:spcAft>
                <a:spcPts val="0"/>
              </a:spcAft>
              <a:buClr>
                <a:schemeClr val="dk1"/>
              </a:buClr>
              <a:buSzPct val="100000"/>
              <a:buNone/>
            </a:pPr>
            <a:r>
              <a:t/>
            </a:r>
            <a:endParaRPr b="1" sz="2800"/>
          </a:p>
          <a:p>
            <a:pPr indent="0" lvl="0" marL="0" rtl="0" algn="l">
              <a:lnSpc>
                <a:spcPct val="90000"/>
              </a:lnSpc>
              <a:spcBef>
                <a:spcPts val="392"/>
              </a:spcBef>
              <a:spcAft>
                <a:spcPts val="0"/>
              </a:spcAft>
              <a:buClr>
                <a:schemeClr val="dk1"/>
              </a:buClr>
              <a:buSzPct val="100000"/>
              <a:buNone/>
            </a:pPr>
            <a:r>
              <a:rPr b="1" lang="en-US" sz="2800"/>
              <a:t>Balancing Measure</a:t>
            </a:r>
            <a:endParaRPr/>
          </a:p>
          <a:p>
            <a:pPr indent="-218440" lvl="0" marL="342900" rtl="0" algn="l">
              <a:lnSpc>
                <a:spcPct val="90000"/>
              </a:lnSpc>
              <a:spcBef>
                <a:spcPts val="392"/>
              </a:spcBef>
              <a:spcAft>
                <a:spcPts val="0"/>
              </a:spcAft>
              <a:buClr>
                <a:schemeClr val="dk1"/>
              </a:buClr>
              <a:buSzPct val="100000"/>
              <a:buNone/>
            </a:pPr>
            <a:r>
              <a:t/>
            </a:r>
            <a:endParaRPr sz="2800"/>
          </a:p>
        </p:txBody>
      </p:sp>
      <p:sp>
        <p:nvSpPr>
          <p:cNvPr id="445" name="Google Shape;445;p7"/>
          <p:cNvSpPr/>
          <p:nvPr/>
        </p:nvSpPr>
        <p:spPr>
          <a:xfrm>
            <a:off x="10088880" y="0"/>
            <a:ext cx="2103120" cy="68580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2400"/>
              <a:buFont typeface="Calibri"/>
              <a:buNone/>
            </a:pPr>
            <a:r>
              <a:t/>
            </a:r>
            <a:endParaRPr b="0" i="0" sz="2400" u="none" cap="none" strike="noStrike">
              <a:solidFill>
                <a:srgbClr val="FFFFFF"/>
              </a:solidFill>
              <a:latin typeface="Calibri"/>
              <a:ea typeface="Calibri"/>
              <a:cs typeface="Calibri"/>
              <a:sym typeface="Calibri"/>
            </a:endParaRPr>
          </a:p>
        </p:txBody>
      </p:sp>
      <p:sp>
        <p:nvSpPr>
          <p:cNvPr id="446" name="Google Shape;446;p7"/>
          <p:cNvSpPr/>
          <p:nvPr/>
        </p:nvSpPr>
        <p:spPr>
          <a:xfrm>
            <a:off x="8915401" y="2358913"/>
            <a:ext cx="2140172" cy="2140172"/>
          </a:xfrm>
          <a:prstGeom prst="ellipse">
            <a:avLst/>
          </a:prstGeom>
          <a:solidFill>
            <a:srgbClr val="FFFFFF"/>
          </a:solidFill>
          <a:ln cap="flat" cmpd="sng" w="22225">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2400"/>
              <a:buFont typeface="Calibri"/>
              <a:buNone/>
            </a:pPr>
            <a:r>
              <a:t/>
            </a:r>
            <a:endParaRPr b="0" i="0" sz="2400" u="none" cap="none" strike="noStrike">
              <a:solidFill>
                <a:srgbClr val="FFFFFF"/>
              </a:solidFill>
              <a:latin typeface="Calibri"/>
              <a:ea typeface="Calibri"/>
              <a:cs typeface="Calibri"/>
              <a:sym typeface="Calibri"/>
            </a:endParaRPr>
          </a:p>
        </p:txBody>
      </p:sp>
      <p:pic>
        <p:nvPicPr>
          <p:cNvPr descr="Upward trend" id="447" name="Google Shape;447;p7"/>
          <p:cNvPicPr preferRelativeResize="0"/>
          <p:nvPr/>
        </p:nvPicPr>
        <p:blipFill rotWithShape="1">
          <a:blip r:embed="rId3">
            <a:alphaModFix/>
          </a:blip>
          <a:srcRect b="0" l="0" r="0" t="0"/>
          <a:stretch/>
        </p:blipFill>
        <p:spPr>
          <a:xfrm>
            <a:off x="9413986" y="2857498"/>
            <a:ext cx="1142999" cy="1142999"/>
          </a:xfrm>
          <a:prstGeom prst="rect">
            <a:avLst/>
          </a:prstGeom>
          <a:noFill/>
          <a:ln>
            <a:noFill/>
          </a:ln>
        </p:spPr>
      </p:pic>
      <p:sp>
        <p:nvSpPr>
          <p:cNvPr id="448" name="Google Shape;448;p7"/>
          <p:cNvSpPr txBox="1"/>
          <p:nvPr/>
        </p:nvSpPr>
        <p:spPr>
          <a:xfrm>
            <a:off x="767645" y="256032"/>
            <a:ext cx="9267135" cy="1362905"/>
          </a:xfrm>
          <a:prstGeom prst="rect">
            <a:avLst/>
          </a:prstGeom>
          <a:noFill/>
          <a:ln>
            <a:noFill/>
          </a:ln>
        </p:spPr>
        <p:txBody>
          <a:bodyPr anchorCtr="0" anchor="b" bIns="45700" lIns="91425" spcFirstLastPara="1" rIns="91425" wrap="square" tIns="45700">
            <a:normAutofit/>
          </a:bodyPr>
          <a:lstStyle/>
          <a:p>
            <a:pPr indent="0" lvl="0" marL="0" marR="0" rtl="0" algn="l">
              <a:lnSpc>
                <a:spcPct val="90000"/>
              </a:lnSpc>
              <a:spcBef>
                <a:spcPts val="0"/>
              </a:spcBef>
              <a:spcAft>
                <a:spcPts val="0"/>
              </a:spcAft>
              <a:buClr>
                <a:schemeClr val="dk1"/>
              </a:buClr>
              <a:buSzPts val="4400"/>
              <a:buFont typeface="Calibri"/>
              <a:buNone/>
            </a:pPr>
            <a:r>
              <a:t/>
            </a:r>
            <a:endParaRPr b="0" i="0" sz="4400" u="none" cap="none" strike="noStrike">
              <a:solidFill>
                <a:srgbClr val="000000"/>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453" name="Shape 453"/>
        <p:cNvGrpSpPr/>
        <p:nvPr/>
      </p:nvGrpSpPr>
      <p:grpSpPr>
        <a:xfrm>
          <a:off x="0" y="0"/>
          <a:ext cx="0" cy="0"/>
          <a:chOff x="0" y="0"/>
          <a:chExt cx="0" cy="0"/>
        </a:xfrm>
      </p:grpSpPr>
      <p:sp>
        <p:nvSpPr>
          <p:cNvPr id="454" name="Google Shape;454;p8"/>
          <p:cNvSpPr/>
          <p:nvPr/>
        </p:nvSpPr>
        <p:spPr>
          <a:xfrm>
            <a:off x="10088880" y="0"/>
            <a:ext cx="2103120" cy="68580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2400"/>
              <a:buFont typeface="Calibri"/>
              <a:buNone/>
            </a:pPr>
            <a:r>
              <a:t/>
            </a:r>
            <a:endParaRPr b="0" i="0" sz="2400" u="none" cap="none" strike="noStrike">
              <a:solidFill>
                <a:srgbClr val="FFFFFF"/>
              </a:solidFill>
              <a:latin typeface="Calibri"/>
              <a:ea typeface="Calibri"/>
              <a:cs typeface="Calibri"/>
              <a:sym typeface="Calibri"/>
            </a:endParaRPr>
          </a:p>
        </p:txBody>
      </p:sp>
      <p:sp>
        <p:nvSpPr>
          <p:cNvPr id="455" name="Google Shape;455;p8"/>
          <p:cNvSpPr/>
          <p:nvPr/>
        </p:nvSpPr>
        <p:spPr>
          <a:xfrm>
            <a:off x="8915401" y="2358913"/>
            <a:ext cx="2140172" cy="2140172"/>
          </a:xfrm>
          <a:prstGeom prst="ellipse">
            <a:avLst/>
          </a:prstGeom>
          <a:solidFill>
            <a:srgbClr val="FFFFFF"/>
          </a:solidFill>
          <a:ln cap="flat" cmpd="sng" w="22225">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2400"/>
              <a:buFont typeface="Calibri"/>
              <a:buNone/>
            </a:pPr>
            <a:r>
              <a:t/>
            </a:r>
            <a:endParaRPr b="0" i="0" sz="2400" u="none" cap="none" strike="noStrike">
              <a:solidFill>
                <a:srgbClr val="FFFFFF"/>
              </a:solidFill>
              <a:latin typeface="Calibri"/>
              <a:ea typeface="Calibri"/>
              <a:cs typeface="Calibri"/>
              <a:sym typeface="Calibri"/>
            </a:endParaRPr>
          </a:p>
        </p:txBody>
      </p:sp>
      <p:sp>
        <p:nvSpPr>
          <p:cNvPr id="456" name="Google Shape;456;p8"/>
          <p:cNvSpPr txBox="1"/>
          <p:nvPr/>
        </p:nvSpPr>
        <p:spPr>
          <a:xfrm>
            <a:off x="767645" y="256032"/>
            <a:ext cx="9267135" cy="1362905"/>
          </a:xfrm>
          <a:prstGeom prst="rect">
            <a:avLst/>
          </a:prstGeom>
          <a:noFill/>
          <a:ln>
            <a:noFill/>
          </a:ln>
        </p:spPr>
        <p:txBody>
          <a:bodyPr anchorCtr="0" anchor="b" bIns="45700" lIns="91425" spcFirstLastPara="1" rIns="91425" wrap="square" tIns="45700">
            <a:normAutofit/>
          </a:bodyPr>
          <a:lstStyle/>
          <a:p>
            <a:pPr indent="0" lvl="0" marL="0" marR="0" rtl="0" algn="l">
              <a:lnSpc>
                <a:spcPct val="90000"/>
              </a:lnSpc>
              <a:spcBef>
                <a:spcPts val="0"/>
              </a:spcBef>
              <a:spcAft>
                <a:spcPts val="0"/>
              </a:spcAft>
              <a:buClr>
                <a:schemeClr val="dk1"/>
              </a:buClr>
              <a:buSzPts val="4400"/>
              <a:buFont typeface="Calibri"/>
              <a:buNone/>
            </a:pPr>
            <a:r>
              <a:t/>
            </a:r>
            <a:endParaRPr b="0" i="0" sz="4400" u="none" cap="none" strike="noStrike">
              <a:solidFill>
                <a:srgbClr val="000000"/>
              </a:solidFill>
              <a:latin typeface="Calibri"/>
              <a:ea typeface="Calibri"/>
              <a:cs typeface="Calibri"/>
              <a:sym typeface="Calibri"/>
            </a:endParaRPr>
          </a:p>
        </p:txBody>
      </p:sp>
      <p:pic>
        <p:nvPicPr>
          <p:cNvPr id="457" name="Google Shape;457;p8"/>
          <p:cNvPicPr preferRelativeResize="0"/>
          <p:nvPr/>
        </p:nvPicPr>
        <p:blipFill rotWithShape="1">
          <a:blip r:embed="rId3">
            <a:alphaModFix/>
          </a:blip>
          <a:srcRect b="5548" l="0" r="-4" t="6839"/>
          <a:stretch/>
        </p:blipFill>
        <p:spPr>
          <a:xfrm>
            <a:off x="9016855" y="2461922"/>
            <a:ext cx="1937263" cy="1934153"/>
          </a:xfrm>
          <a:custGeom>
            <a:rect b="b" l="l" r="r" t="t"/>
            <a:pathLst>
              <a:path extrusionOk="0" h="6057610" w="6057610">
                <a:moveTo>
                  <a:pt x="3028805" y="0"/>
                </a:moveTo>
                <a:cubicBezTo>
                  <a:pt x="4701568" y="0"/>
                  <a:pt x="6057610" y="1356042"/>
                  <a:pt x="6057610" y="3028805"/>
                </a:cubicBezTo>
                <a:cubicBezTo>
                  <a:pt x="6057610" y="4701568"/>
                  <a:pt x="4701568" y="6057610"/>
                  <a:pt x="3028805" y="6057610"/>
                </a:cubicBezTo>
                <a:cubicBezTo>
                  <a:pt x="1356042" y="6057610"/>
                  <a:pt x="0" y="4701568"/>
                  <a:pt x="0" y="3028805"/>
                </a:cubicBezTo>
                <a:cubicBezTo>
                  <a:pt x="0" y="1356042"/>
                  <a:pt x="1356042" y="0"/>
                  <a:pt x="3028805" y="0"/>
                </a:cubicBezTo>
                <a:close/>
              </a:path>
            </a:pathLst>
          </a:custGeom>
          <a:noFill/>
          <a:ln>
            <a:noFill/>
          </a:ln>
        </p:spPr>
      </p:pic>
      <p:sp>
        <p:nvSpPr>
          <p:cNvPr id="458" name="Google Shape;458;p8"/>
          <p:cNvSpPr txBox="1"/>
          <p:nvPr/>
        </p:nvSpPr>
        <p:spPr>
          <a:xfrm>
            <a:off x="1874693" y="25098"/>
            <a:ext cx="6107258" cy="1606713"/>
          </a:xfrm>
          <a:prstGeom prst="rect">
            <a:avLst/>
          </a:prstGeom>
          <a:noFill/>
          <a:ln>
            <a:noFill/>
          </a:ln>
        </p:spPr>
        <p:txBody>
          <a:bodyPr anchorCtr="0" anchor="ctr" bIns="45700" lIns="91425" spcFirstLastPara="1" rIns="91425" wrap="square" tIns="45700">
            <a:normAutofit/>
          </a:bodyPr>
          <a:lstStyle/>
          <a:p>
            <a:pPr indent="0" lvl="0" marL="0" marR="0" rtl="0" algn="ctr">
              <a:lnSpc>
                <a:spcPct val="90000"/>
              </a:lnSpc>
              <a:spcBef>
                <a:spcPts val="0"/>
              </a:spcBef>
              <a:spcAft>
                <a:spcPts val="0"/>
              </a:spcAft>
              <a:buClr>
                <a:srgbClr val="000000"/>
              </a:buClr>
              <a:buSzPts val="4400"/>
              <a:buFont typeface="Calibri"/>
              <a:buNone/>
            </a:pPr>
            <a:r>
              <a:rPr b="0" i="0" lang="en-US" sz="4400" u="none" cap="none" strike="noStrike">
                <a:solidFill>
                  <a:srgbClr val="000000"/>
                </a:solidFill>
                <a:latin typeface="Calibri"/>
                <a:ea typeface="Calibri"/>
                <a:cs typeface="Calibri"/>
                <a:sym typeface="Calibri"/>
              </a:rPr>
              <a:t>PDSA Cycles </a:t>
            </a:r>
            <a:br>
              <a:rPr b="0" i="0" lang="en-US" sz="4400" u="none" cap="none" strike="noStrike">
                <a:solidFill>
                  <a:srgbClr val="000000"/>
                </a:solidFill>
                <a:latin typeface="Calibri"/>
                <a:ea typeface="Calibri"/>
                <a:cs typeface="Calibri"/>
                <a:sym typeface="Calibri"/>
              </a:rPr>
            </a:br>
            <a:r>
              <a:rPr b="0" i="0" lang="en-US" sz="4400" u="none" cap="none" strike="noStrike">
                <a:solidFill>
                  <a:srgbClr val="000000"/>
                </a:solidFill>
                <a:latin typeface="Calibri"/>
                <a:ea typeface="Calibri"/>
                <a:cs typeface="Calibri"/>
                <a:sym typeface="Calibri"/>
              </a:rPr>
              <a:t>Small Tests of Change</a:t>
            </a:r>
            <a:endParaRPr b="0" i="0" sz="4400" u="none" cap="none" strike="noStrike">
              <a:solidFill>
                <a:srgbClr val="000000"/>
              </a:solidFill>
              <a:latin typeface="Calibri"/>
              <a:ea typeface="Calibri"/>
              <a:cs typeface="Calibri"/>
              <a:sym typeface="Calibri"/>
            </a:endParaRPr>
          </a:p>
        </p:txBody>
      </p:sp>
      <p:graphicFrame>
        <p:nvGraphicFramePr>
          <p:cNvPr id="459" name="Google Shape;459;p8"/>
          <p:cNvGraphicFramePr/>
          <p:nvPr/>
        </p:nvGraphicFramePr>
        <p:xfrm>
          <a:off x="394411" y="1631811"/>
          <a:ext cx="3000000" cy="3000000"/>
        </p:xfrm>
        <a:graphic>
          <a:graphicData uri="http://schemas.openxmlformats.org/drawingml/2006/table">
            <a:tbl>
              <a:tblPr bandRow="1" firstRow="1">
                <a:noFill/>
                <a:tableStyleId>{53B23C9D-EEE3-41A3-83FB-DCCAFAE95501}</a:tableStyleId>
              </a:tblPr>
              <a:tblGrid>
                <a:gridCol w="1357100"/>
                <a:gridCol w="6897175"/>
              </a:tblGrid>
              <a:tr h="759100">
                <a:tc>
                  <a:txBody>
                    <a:bodyPr/>
                    <a:lstStyle/>
                    <a:p>
                      <a:pPr indent="0" lvl="0" marL="0" marR="0" rtl="0" algn="ctr">
                        <a:spcBef>
                          <a:spcPts val="0"/>
                        </a:spcBef>
                        <a:spcAft>
                          <a:spcPts val="0"/>
                        </a:spcAft>
                        <a:buNone/>
                      </a:pPr>
                      <a:r>
                        <a:rPr lang="en-US" sz="2400" u="none" cap="none" strike="noStrike"/>
                        <a:t>PDSA Cycle #</a:t>
                      </a:r>
                      <a:endParaRPr/>
                    </a:p>
                  </a:txBody>
                  <a:tcPr marT="45725" marB="45725" marR="91450" marL="91450"/>
                </a:tc>
                <a:tc>
                  <a:txBody>
                    <a:bodyPr/>
                    <a:lstStyle/>
                    <a:p>
                      <a:pPr indent="0" lvl="0" marL="0" marR="0" rtl="0" algn="l">
                        <a:spcBef>
                          <a:spcPts val="0"/>
                        </a:spcBef>
                        <a:spcAft>
                          <a:spcPts val="0"/>
                        </a:spcAft>
                        <a:buNone/>
                      </a:pPr>
                      <a:r>
                        <a:rPr lang="en-US" sz="2400" u="none" cap="none" strike="noStrike"/>
                        <a:t>Change Idea</a:t>
                      </a:r>
                      <a:endParaRPr/>
                    </a:p>
                  </a:txBody>
                  <a:tcPr marT="45725" marB="45725" marR="91450" marL="91450"/>
                </a:tc>
              </a:tr>
              <a:tr h="693075">
                <a:tc>
                  <a:txBody>
                    <a:bodyPr/>
                    <a:lstStyle/>
                    <a:p>
                      <a:pPr indent="0" lvl="0" marL="0" marR="0" rtl="0" algn="ctr">
                        <a:spcBef>
                          <a:spcPts val="0"/>
                        </a:spcBef>
                        <a:spcAft>
                          <a:spcPts val="0"/>
                        </a:spcAft>
                        <a:buNone/>
                      </a:pPr>
                      <a:r>
                        <a:rPr b="0" lang="en-US" sz="2400"/>
                        <a:t>1 </a:t>
                      </a:r>
                      <a:endParaRPr/>
                    </a:p>
                  </a:txBody>
                  <a:tcPr marT="45725" marB="45725" marR="91450" marL="91450"/>
                </a:tc>
                <a:tc>
                  <a:txBody>
                    <a:bodyPr/>
                    <a:lstStyle/>
                    <a:p>
                      <a:pPr indent="0" lvl="0" marL="0" marR="0" rtl="0" algn="l">
                        <a:lnSpc>
                          <a:spcPct val="90000"/>
                        </a:lnSpc>
                        <a:spcBef>
                          <a:spcPts val="0"/>
                        </a:spcBef>
                        <a:spcAft>
                          <a:spcPts val="0"/>
                        </a:spcAft>
                        <a:buClr>
                          <a:schemeClr val="dk1"/>
                        </a:buClr>
                        <a:buSzPts val="2400"/>
                        <a:buFont typeface="Calibri"/>
                        <a:buNone/>
                      </a:pPr>
                      <a:r>
                        <a:rPr lang="en-US" sz="2400"/>
                        <a:t>Briefly describe your plan that you tested for each PDSA cycle you tested</a:t>
                      </a:r>
                      <a:endParaRPr/>
                    </a:p>
                  </a:txBody>
                  <a:tcPr marT="45725" marB="45725" marR="91450" marL="91450"/>
                </a:tc>
              </a:tr>
              <a:tr h="429050">
                <a:tc>
                  <a:txBody>
                    <a:bodyPr/>
                    <a:lstStyle/>
                    <a:p>
                      <a:pPr indent="0" lvl="0" marL="0" marR="0" rtl="0" algn="ctr">
                        <a:spcBef>
                          <a:spcPts val="0"/>
                        </a:spcBef>
                        <a:spcAft>
                          <a:spcPts val="0"/>
                        </a:spcAft>
                        <a:buNone/>
                      </a:pPr>
                      <a:r>
                        <a:rPr lang="en-US" sz="2400"/>
                        <a:t>2</a:t>
                      </a:r>
                      <a:endParaRPr/>
                    </a:p>
                  </a:txBody>
                  <a:tcPr marT="45725" marB="45725" marR="91450" marL="91450"/>
                </a:tc>
                <a:tc>
                  <a:txBody>
                    <a:bodyPr/>
                    <a:lstStyle/>
                    <a:p>
                      <a:pPr indent="0" lvl="0" marL="0" marR="0" rtl="0" algn="l">
                        <a:spcBef>
                          <a:spcPts val="0"/>
                        </a:spcBef>
                        <a:spcAft>
                          <a:spcPts val="0"/>
                        </a:spcAft>
                        <a:buNone/>
                      </a:pPr>
                      <a:r>
                        <a:t/>
                      </a:r>
                      <a:endParaRPr sz="2400"/>
                    </a:p>
                  </a:txBody>
                  <a:tcPr marT="45725" marB="45725" marR="91450" marL="91450"/>
                </a:tc>
              </a:tr>
              <a:tr h="429050">
                <a:tc>
                  <a:txBody>
                    <a:bodyPr/>
                    <a:lstStyle/>
                    <a:p>
                      <a:pPr indent="0" lvl="0" marL="0" marR="0" rtl="0" algn="ctr">
                        <a:spcBef>
                          <a:spcPts val="0"/>
                        </a:spcBef>
                        <a:spcAft>
                          <a:spcPts val="0"/>
                        </a:spcAft>
                        <a:buNone/>
                      </a:pPr>
                      <a:r>
                        <a:rPr lang="en-US" sz="2400"/>
                        <a:t>3</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400"/>
                        <a:buFont typeface="Calibri"/>
                        <a:buNone/>
                      </a:pPr>
                      <a:r>
                        <a:t/>
                      </a:r>
                      <a:endParaRPr sz="2400"/>
                    </a:p>
                  </a:txBody>
                  <a:tcPr marT="45725" marB="45725" marR="91450" marL="91450"/>
                </a:tc>
              </a:tr>
              <a:tr h="759100">
                <a:tc>
                  <a:txBody>
                    <a:bodyPr/>
                    <a:lstStyle/>
                    <a:p>
                      <a:pPr indent="0" lvl="0" marL="0" marR="0" rtl="0" algn="ctr">
                        <a:spcBef>
                          <a:spcPts val="0"/>
                        </a:spcBef>
                        <a:spcAft>
                          <a:spcPts val="0"/>
                        </a:spcAft>
                        <a:buNone/>
                      </a:pPr>
                      <a:r>
                        <a:rPr lang="en-US" sz="2400"/>
                        <a:t>4</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400"/>
                        <a:buFont typeface="Calibri"/>
                        <a:buNone/>
                      </a:pPr>
                      <a:r>
                        <a:t/>
                      </a:r>
                      <a:endParaRPr sz="2400"/>
                    </a:p>
                  </a:txBody>
                  <a:tcPr marT="45725" marB="45725" marR="91450" marL="91450"/>
                </a:tc>
              </a:tr>
              <a:tr h="759100">
                <a:tc>
                  <a:txBody>
                    <a:bodyPr/>
                    <a:lstStyle/>
                    <a:p>
                      <a:pPr indent="0" lvl="0" marL="0" marR="0" rtl="0" algn="ctr">
                        <a:spcBef>
                          <a:spcPts val="0"/>
                        </a:spcBef>
                        <a:spcAft>
                          <a:spcPts val="0"/>
                        </a:spcAft>
                        <a:buNone/>
                      </a:pPr>
                      <a:r>
                        <a:rPr lang="en-US" sz="2400"/>
                        <a:t>5</a:t>
                      </a:r>
                      <a:endParaRPr/>
                    </a:p>
                  </a:txBody>
                  <a:tcPr marT="45725" marB="45725" marR="91450" marL="91450"/>
                </a:tc>
                <a:tc>
                  <a:txBody>
                    <a:bodyPr/>
                    <a:lstStyle/>
                    <a:p>
                      <a:pPr indent="0" lvl="0" marL="0" marR="0" rtl="0" algn="l">
                        <a:spcBef>
                          <a:spcPts val="0"/>
                        </a:spcBef>
                        <a:spcAft>
                          <a:spcPts val="0"/>
                        </a:spcAft>
                        <a:buClr>
                          <a:schemeClr val="dk1"/>
                        </a:buClr>
                        <a:buSzPts val="2400"/>
                        <a:buFont typeface="Calibri"/>
                        <a:buNone/>
                      </a:pPr>
                      <a:r>
                        <a:t/>
                      </a:r>
                      <a:endParaRPr sz="2400"/>
                    </a:p>
                  </a:txBody>
                  <a:tcPr marT="45725" marB="45725" marR="91450" marL="91450"/>
                </a:tc>
              </a:tr>
              <a:tr h="429050">
                <a:tc>
                  <a:txBody>
                    <a:bodyPr/>
                    <a:lstStyle/>
                    <a:p>
                      <a:pPr indent="0" lvl="0" marL="0" marR="0" rtl="0" algn="ctr">
                        <a:spcBef>
                          <a:spcPts val="0"/>
                        </a:spcBef>
                        <a:spcAft>
                          <a:spcPts val="0"/>
                        </a:spcAft>
                        <a:buNone/>
                      </a:pPr>
                      <a:r>
                        <a:rPr lang="en-US" sz="2400"/>
                        <a:t>6</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400"/>
                        <a:buFont typeface="Calibri"/>
                        <a:buNone/>
                      </a:pPr>
                      <a:r>
                        <a:t/>
                      </a:r>
                      <a:endParaRPr sz="2400"/>
                    </a:p>
                  </a:txBody>
                  <a:tcPr marT="45725" marB="45725" marR="91450" marL="91450"/>
                </a:tc>
              </a:tr>
              <a:tr h="429050">
                <a:tc>
                  <a:txBody>
                    <a:bodyPr/>
                    <a:lstStyle/>
                    <a:p>
                      <a:pPr indent="0" lvl="0" marL="0" marR="0" rtl="0" algn="ctr">
                        <a:spcBef>
                          <a:spcPts val="0"/>
                        </a:spcBef>
                        <a:spcAft>
                          <a:spcPts val="0"/>
                        </a:spcAft>
                        <a:buNone/>
                      </a:pPr>
                      <a:r>
                        <a:rPr lang="en-US" sz="2400"/>
                        <a:t>7</a:t>
                      </a:r>
                      <a:endParaRPr/>
                    </a:p>
                  </a:txBody>
                  <a:tcPr marT="45725" marB="45725" marR="91450" marL="91450"/>
                </a:tc>
                <a:tc>
                  <a:txBody>
                    <a:bodyPr/>
                    <a:lstStyle/>
                    <a:p>
                      <a:pPr indent="0" lvl="0" marL="0" marR="0" rtl="0" algn="l">
                        <a:spcBef>
                          <a:spcPts val="0"/>
                        </a:spcBef>
                        <a:spcAft>
                          <a:spcPts val="0"/>
                        </a:spcAft>
                        <a:buNone/>
                      </a:pPr>
                      <a:r>
                        <a:t/>
                      </a:r>
                      <a:endParaRPr sz="2400"/>
                    </a:p>
                  </a:txBody>
                  <a:tcPr marT="45725" marB="45725" marR="91450" marL="91450"/>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4" name="Shape 464"/>
        <p:cNvGrpSpPr/>
        <p:nvPr/>
      </p:nvGrpSpPr>
      <p:grpSpPr>
        <a:xfrm>
          <a:off x="0" y="0"/>
          <a:ext cx="0" cy="0"/>
          <a:chOff x="0" y="0"/>
          <a:chExt cx="0" cy="0"/>
        </a:xfrm>
      </p:grpSpPr>
      <p:pic>
        <p:nvPicPr>
          <p:cNvPr descr="Chart, line chart&#10;&#10;Description automatically generated" id="465" name="Google Shape;465;p9"/>
          <p:cNvPicPr preferRelativeResize="0"/>
          <p:nvPr/>
        </p:nvPicPr>
        <p:blipFill rotWithShape="1">
          <a:blip r:embed="rId3">
            <a:alphaModFix/>
          </a:blip>
          <a:srcRect b="0" l="0" r="0" t="0"/>
          <a:stretch/>
        </p:blipFill>
        <p:spPr>
          <a:xfrm>
            <a:off x="173994" y="68263"/>
            <a:ext cx="11844011" cy="6721475"/>
          </a:xfrm>
          <a:prstGeom prst="rect">
            <a:avLst/>
          </a:prstGeom>
          <a:noFill/>
          <a:ln>
            <a:noFill/>
          </a:ln>
        </p:spPr>
      </p:pic>
      <p:sp>
        <p:nvSpPr>
          <p:cNvPr id="466" name="Google Shape;466;p9"/>
          <p:cNvSpPr txBox="1"/>
          <p:nvPr/>
        </p:nvSpPr>
        <p:spPr>
          <a:xfrm>
            <a:off x="8874811" y="2720960"/>
            <a:ext cx="1034715" cy="369332"/>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4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3_Office Theme">
  <a:themeElements>
    <a:clrScheme name="Office Theme">
      <a:dk1>
        <a:srgbClr val="000000"/>
      </a:dk1>
      <a:lt1>
        <a:srgbClr val="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5_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2021-02-16T21:36:30Z</dcterms:created>
  <dc:creator>Megan M. Holthoff</dc:creator>
</cp:coreProperties>
</file>